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271" r:id="rId2"/>
    <p:sldId id="257" r:id="rId3"/>
    <p:sldId id="256" r:id="rId4"/>
    <p:sldId id="258"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87"/>
    <p:restoredTop sz="82585"/>
  </p:normalViewPr>
  <p:slideViewPr>
    <p:cSldViewPr snapToGrid="0" snapToObjects="1">
      <p:cViewPr varScale="1">
        <p:scale>
          <a:sx n="100" d="100"/>
          <a:sy n="100" d="100"/>
        </p:scale>
        <p:origin x="18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9EF6D-89CF-7143-A8AE-62AB01F41788}" type="datetimeFigureOut">
              <a:rPr lang="en-US" smtClean="0"/>
              <a:t>12/12/23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E705B-6CD2-C942-AD5B-5F2472B608AF}" type="slidenum">
              <a:rPr lang="en-US" smtClean="0"/>
              <a:t>‹Nº›</a:t>
            </a:fld>
            <a:endParaRPr lang="en-US"/>
          </a:p>
        </p:txBody>
      </p:sp>
    </p:spTree>
    <p:extLst>
      <p:ext uri="{BB962C8B-B14F-4D97-AF65-F5344CB8AC3E}">
        <p14:creationId xmlns:p14="http://schemas.microsoft.com/office/powerpoint/2010/main" val="57460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ntalintel.com/practice-snapsho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1</a:t>
            </a:fld>
            <a:endParaRPr lang="en-US"/>
          </a:p>
        </p:txBody>
      </p:sp>
    </p:spTree>
    <p:extLst>
      <p:ext uri="{BB962C8B-B14F-4D97-AF65-F5344CB8AC3E}">
        <p14:creationId xmlns:p14="http://schemas.microsoft.com/office/powerpoint/2010/main" val="363873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Browse through your patient reviews on your google and Facebook. Take a screenshots and place them in this slide. If you have too many to fit on one slide, duplicate the slide as many times as you need! (In the slides panel, select the slide and copy/paste.) </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10</a:t>
            </a:fld>
            <a:endParaRPr lang="en-US"/>
          </a:p>
        </p:txBody>
      </p:sp>
    </p:spTree>
    <p:extLst>
      <p:ext uri="{BB962C8B-B14F-4D97-AF65-F5344CB8AC3E}">
        <p14:creationId xmlns:p14="http://schemas.microsoft.com/office/powerpoint/2010/main" val="1254069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 of these awards can be merit-driven, service-driven, or just plain silly. The sky is the limit. The only suggestion we give is to not use inside jokes that the whole team wouldn't understand. You'll want to:</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a picture of the employee (right click the </a:t>
            </a:r>
            <a:r>
              <a:rPr lang="es-AR" b="0" i="0" dirty="0" err="1">
                <a:solidFill>
                  <a:srgbClr val="1E1F21"/>
                </a:solidFill>
                <a:effectLst/>
                <a:latin typeface="-apple-system"/>
              </a:rPr>
              <a:t>placeholder</a:t>
            </a:r>
            <a:r>
              <a:rPr lang="en-US" sz="1200" b="0" i="0" u="none" strike="noStrike" kern="1200" dirty="0">
                <a:solidFill>
                  <a:schemeClr val="tx1"/>
                </a:solidFill>
                <a:effectLst/>
                <a:latin typeface="+mn-lt"/>
                <a:ea typeface="+mn-ea"/>
                <a:cs typeface="+mn-cs"/>
              </a:rPr>
              <a:t> image and select “Change Picture” &gt; ”From a File.” To crop, right click and select ”Crop.”)</a:t>
            </a:r>
            <a:endParaRPr lang="en-US" b="0" dirty="0">
              <a:effectLst/>
            </a:endParaRP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Insert the name of the award.</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the team member’s name.</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looking for data to celebrate that’s specific to each provider, Dental Intelligence’s Provider Pulse has you covered. Get access to this data for free with a practice snapshot at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11</a:t>
            </a:fld>
            <a:endParaRPr lang="en-US"/>
          </a:p>
        </p:txBody>
      </p:sp>
    </p:spTree>
    <p:extLst>
      <p:ext uri="{BB962C8B-B14F-4D97-AF65-F5344CB8AC3E}">
        <p14:creationId xmlns:p14="http://schemas.microsoft.com/office/powerpoint/2010/main" val="318113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 of these awards can be merit-driven, service-driven, or just plain silly. The sky is the limit. The only suggestion we give is to not use inside jokes that the whole team wouldn't understand. You'll want to:</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a picture of the employee (right click the </a:t>
            </a:r>
            <a:r>
              <a:rPr lang="es-AR" b="0" i="0" dirty="0" err="1">
                <a:solidFill>
                  <a:srgbClr val="1E1F21"/>
                </a:solidFill>
                <a:effectLst/>
                <a:latin typeface="-apple-system"/>
              </a:rPr>
              <a:t>placeholder</a:t>
            </a:r>
            <a:r>
              <a:rPr lang="en-US" sz="1200" b="0" i="0" u="none" strike="noStrike" kern="1200" dirty="0">
                <a:solidFill>
                  <a:schemeClr val="tx1"/>
                </a:solidFill>
                <a:effectLst/>
                <a:latin typeface="+mn-lt"/>
                <a:ea typeface="+mn-ea"/>
                <a:cs typeface="+mn-cs"/>
              </a:rPr>
              <a:t> image and select “Change Picture” &gt; ”From a File.” To crop, right click and select ”Crop.”)</a:t>
            </a:r>
            <a:endParaRPr lang="en-US" b="0" dirty="0">
              <a:effectLst/>
            </a:endParaRP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Insert the name of the award.</a:t>
            </a:r>
            <a:endParaRPr lang="en-US" b="0" dirty="0">
              <a:effectLst/>
            </a:endParaRP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Insert the team member’s name.</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If you’re looking for data to celebrate that’s specific to each provider, Dental Intelligence’s Provider Pulse has you covered. Get access to this data for free with a practice snapshot at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12</a:t>
            </a:fld>
            <a:endParaRPr lang="en-US"/>
          </a:p>
        </p:txBody>
      </p:sp>
    </p:spTree>
    <p:extLst>
      <p:ext uri="{BB962C8B-B14F-4D97-AF65-F5344CB8AC3E}">
        <p14:creationId xmlns:p14="http://schemas.microsoft.com/office/powerpoint/2010/main" val="124922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 of these awards can be merit-driven, service-driven, or just plain silly. The sky is the limit. The only suggestion we give is to not use inside jokes that the whole team wouldn't understand. You'll want to:</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a picture of the employee (right click the </a:t>
            </a:r>
            <a:r>
              <a:rPr lang="es-AR" b="0" i="0" dirty="0" err="1">
                <a:solidFill>
                  <a:srgbClr val="1E1F21"/>
                </a:solidFill>
                <a:effectLst/>
                <a:latin typeface="-apple-system"/>
              </a:rPr>
              <a:t>placeholder</a:t>
            </a:r>
            <a:r>
              <a:rPr lang="en-US" sz="1200" b="0" i="0" u="none" strike="noStrike" kern="1200" dirty="0">
                <a:solidFill>
                  <a:schemeClr val="tx1"/>
                </a:solidFill>
                <a:effectLst/>
                <a:latin typeface="+mn-lt"/>
                <a:ea typeface="+mn-ea"/>
                <a:cs typeface="+mn-cs"/>
              </a:rPr>
              <a:t> image and select “Change Picture” &gt; ”From a File.” To crop, right click and select ”Crop.”)</a:t>
            </a:r>
            <a:endParaRPr lang="en-US" b="0" dirty="0">
              <a:effectLst/>
            </a:endParaRP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Insert the name of the award.</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the team member’s name.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looking for data to celebrate that’s specific to each provider, Dental Intelligence’s Provider Pulse has you covered. Get access to this data for free with a practice snapshot at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13</a:t>
            </a:fld>
            <a:endParaRPr lang="en-US"/>
          </a:p>
        </p:txBody>
      </p:sp>
    </p:spTree>
    <p:extLst>
      <p:ext uri="{BB962C8B-B14F-4D97-AF65-F5344CB8AC3E}">
        <p14:creationId xmlns:p14="http://schemas.microsoft.com/office/powerpoint/2010/main" val="211189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 of these awards can be merit-driven, service-driven, or just plain silly. The sky is the limit. The only suggestion we give is to not use inside jokes that the whole team wouldn't understand. You'll want to:</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a picture of the employee (right click the </a:t>
            </a:r>
            <a:r>
              <a:rPr lang="es-AR" b="0" i="0" dirty="0" err="1">
                <a:solidFill>
                  <a:srgbClr val="1E1F21"/>
                </a:solidFill>
                <a:effectLst/>
                <a:latin typeface="-apple-system"/>
              </a:rPr>
              <a:t>placeholder</a:t>
            </a:r>
            <a:r>
              <a:rPr lang="en-US" sz="1200" b="0" i="0" u="none" strike="noStrike" kern="1200" dirty="0">
                <a:solidFill>
                  <a:schemeClr val="tx1"/>
                </a:solidFill>
                <a:effectLst/>
                <a:latin typeface="+mn-lt"/>
                <a:ea typeface="+mn-ea"/>
                <a:cs typeface="+mn-cs"/>
              </a:rPr>
              <a:t> image and select “Change Picture” &gt; ”From a File.” To crop, right click and select ”Crop.”)</a:t>
            </a:r>
            <a:endParaRPr lang="en-US" b="0" dirty="0">
              <a:effectLst/>
            </a:endParaRP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Insert the name of the award.</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Insert the team member’s name.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looking for data to celebrate that’s specific to each provider, Dental Intelligence’s Provider Pulse has you covered. Get access to this data for free with a practice snapshot at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14</a:t>
            </a:fld>
            <a:endParaRPr lang="en-US"/>
          </a:p>
        </p:txBody>
      </p:sp>
    </p:spTree>
    <p:extLst>
      <p:ext uri="{BB962C8B-B14F-4D97-AF65-F5344CB8AC3E}">
        <p14:creationId xmlns:p14="http://schemas.microsoft.com/office/powerpoint/2010/main" val="123437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A9DE705B-6CD2-C942-AD5B-5F2472B608AF}" type="slidenum">
              <a:rPr lang="en-US" smtClean="0"/>
              <a:t>15</a:t>
            </a:fld>
            <a:endParaRPr lang="en-US"/>
          </a:p>
        </p:txBody>
      </p:sp>
    </p:spTree>
    <p:extLst>
      <p:ext uri="{BB962C8B-B14F-4D97-AF65-F5344CB8AC3E}">
        <p14:creationId xmlns:p14="http://schemas.microsoft.com/office/powerpoint/2010/main" val="191597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name of your practice</a:t>
            </a:r>
          </a:p>
        </p:txBody>
      </p:sp>
      <p:sp>
        <p:nvSpPr>
          <p:cNvPr id="4" name="Slide Number Placeholder 3"/>
          <p:cNvSpPr>
            <a:spLocks noGrp="1"/>
          </p:cNvSpPr>
          <p:nvPr>
            <p:ph type="sldNum" sz="quarter" idx="5"/>
          </p:nvPr>
        </p:nvSpPr>
        <p:spPr/>
        <p:txBody>
          <a:bodyPr/>
          <a:lstStyle/>
          <a:p>
            <a:fld id="{A9DE705B-6CD2-C942-AD5B-5F2472B608AF}" type="slidenum">
              <a:rPr lang="en-US" smtClean="0"/>
              <a:t>2</a:t>
            </a:fld>
            <a:endParaRPr lang="en-US"/>
          </a:p>
        </p:txBody>
      </p:sp>
    </p:spTree>
    <p:extLst>
      <p:ext uri="{BB962C8B-B14F-4D97-AF65-F5344CB8AC3E}">
        <p14:creationId xmlns:p14="http://schemas.microsoft.com/office/powerpoint/2010/main" val="225074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Insert accomplished goals. Feel free to add more or take some away. </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3</a:t>
            </a:fld>
            <a:endParaRPr lang="en-US"/>
          </a:p>
        </p:txBody>
      </p:sp>
    </p:spTree>
    <p:extLst>
      <p:ext uri="{BB962C8B-B14F-4D97-AF65-F5344CB8AC3E}">
        <p14:creationId xmlns:p14="http://schemas.microsoft.com/office/powerpoint/2010/main" val="404261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your Practice Management System, find the monthly production and multiply by 12 months. Make it even easier with a click of a button on one of our DI dashboards. You can get a free snapshot to easily access this data and much more by visiting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4</a:t>
            </a:fld>
            <a:endParaRPr lang="en-US"/>
          </a:p>
        </p:txBody>
      </p:sp>
    </p:spTree>
    <p:extLst>
      <p:ext uri="{BB962C8B-B14F-4D97-AF65-F5344CB8AC3E}">
        <p14:creationId xmlns:p14="http://schemas.microsoft.com/office/powerpoint/2010/main" val="355932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your Practice Management System, find the monthly collections and multiply by 12 months.  Feature a specific employee who contributed meaningfully to collections this year. Simply right click the placeholder image and select “Change Picture” &gt; “From a File.” To crop, right click and select “Crop”. Write a little bit about what this team member did to increase collections in 2023.</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Get all the data you need easier with a click of a button on one of our DI dashboards. With a free practice snapshot, you can get access. To request one, visit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5</a:t>
            </a:fld>
            <a:endParaRPr lang="en-US"/>
          </a:p>
        </p:txBody>
      </p:sp>
    </p:spTree>
    <p:extLst>
      <p:ext uri="{BB962C8B-B14F-4D97-AF65-F5344CB8AC3E}">
        <p14:creationId xmlns:p14="http://schemas.microsoft.com/office/powerpoint/2010/main" val="66382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completed visits, count each visit for the year. Feature a specific employee who contributed meaningfully to completed visits this year. Simply right click the placeholder image and select “Change Picture” &gt; “From a File.” To crop, right click and select “Crop”. Write a little bit about what this team member did to increase collections in 2023.</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Make it even easier with a click of a button on one of our DI dashboards. Learn more and get a free practice snapshot at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6</a:t>
            </a:fld>
            <a:endParaRPr lang="en-US"/>
          </a:p>
        </p:txBody>
      </p:sp>
    </p:spTree>
    <p:extLst>
      <p:ext uri="{BB962C8B-B14F-4D97-AF65-F5344CB8AC3E}">
        <p14:creationId xmlns:p14="http://schemas.microsoft.com/office/powerpoint/2010/main" val="279622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data is calculated in a snap with Dental Intelligence. Let us do a free sync, and we get these numbers for you in a jiffy. Visit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7</a:t>
            </a:fld>
            <a:endParaRPr lang="en-US"/>
          </a:p>
        </p:txBody>
      </p:sp>
    </p:spTree>
    <p:extLst>
      <p:ext uri="{BB962C8B-B14F-4D97-AF65-F5344CB8AC3E}">
        <p14:creationId xmlns:p14="http://schemas.microsoft.com/office/powerpoint/2010/main" val="2453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data is calculated in a snap with Dental Intelligence. Let us do a free sync, and we get these numbers for you in a jiffy. Visit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8</a:t>
            </a:fld>
            <a:endParaRPr lang="en-US"/>
          </a:p>
        </p:txBody>
      </p:sp>
    </p:spTree>
    <p:extLst>
      <p:ext uri="{BB962C8B-B14F-4D97-AF65-F5344CB8AC3E}">
        <p14:creationId xmlns:p14="http://schemas.microsoft.com/office/powerpoint/2010/main" val="378568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data is calculated in a snap with Dental Intelligence. Let us do a free sync, and we get these numbers for you in a jiffy. Visit </a:t>
            </a:r>
            <a:r>
              <a:rPr lang="es-AR" b="0" i="0" u="sng" dirty="0">
                <a:effectLst/>
                <a:latin typeface="Slack-Lato"/>
                <a:hlinkClick r:id="rId3"/>
              </a:rPr>
              <a:t>www.dentalintel.com/practice-snapshot</a:t>
            </a:r>
            <a:endParaRPr lang="en-US" dirty="0"/>
          </a:p>
        </p:txBody>
      </p:sp>
      <p:sp>
        <p:nvSpPr>
          <p:cNvPr id="4" name="Slide Number Placeholder 3"/>
          <p:cNvSpPr>
            <a:spLocks noGrp="1"/>
          </p:cNvSpPr>
          <p:nvPr>
            <p:ph type="sldNum" sz="quarter" idx="5"/>
          </p:nvPr>
        </p:nvSpPr>
        <p:spPr/>
        <p:txBody>
          <a:bodyPr/>
          <a:lstStyle/>
          <a:p>
            <a:fld id="{A9DE705B-6CD2-C942-AD5B-5F2472B608AF}" type="slidenum">
              <a:rPr lang="en-US" smtClean="0"/>
              <a:t>9</a:t>
            </a:fld>
            <a:endParaRPr lang="en-US"/>
          </a:p>
        </p:txBody>
      </p:sp>
    </p:spTree>
    <p:extLst>
      <p:ext uri="{BB962C8B-B14F-4D97-AF65-F5344CB8AC3E}">
        <p14:creationId xmlns:p14="http://schemas.microsoft.com/office/powerpoint/2010/main" val="284505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45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2320236-CE2C-1941-88CE-614D0E4E69EF}"/>
              </a:ext>
            </a:extLst>
          </p:cNvPr>
          <p:cNvSpPr/>
          <p:nvPr/>
        </p:nvSpPr>
        <p:spPr>
          <a:xfrm>
            <a:off x="9769461" y="-42144"/>
            <a:ext cx="2519433" cy="2045624"/>
          </a:xfrm>
          <a:custGeom>
            <a:avLst/>
            <a:gdLst>
              <a:gd name="connsiteX0" fmla="*/ 3034024 w 3034810"/>
              <a:gd name="connsiteY0" fmla="*/ 2464079 h 2464078"/>
              <a:gd name="connsiteX1" fmla="*/ 2204708 w 3034810"/>
              <a:gd name="connsiteY1" fmla="*/ 577125 h 2464078"/>
              <a:gd name="connsiteX2" fmla="*/ 0 w 3034810"/>
              <a:gd name="connsiteY2" fmla="*/ 0 h 2464078"/>
              <a:gd name="connsiteX3" fmla="*/ 3024493 w 3034810"/>
              <a:gd name="connsiteY3" fmla="*/ 0 h 2464078"/>
              <a:gd name="connsiteX4" fmla="*/ 3034024 w 3034810"/>
              <a:gd name="connsiteY4" fmla="*/ 2464079 h 246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810" h="2464078">
                <a:moveTo>
                  <a:pt x="3034024" y="2464079"/>
                </a:moveTo>
                <a:cubicBezTo>
                  <a:pt x="2782575" y="2464079"/>
                  <a:pt x="2805922" y="1088142"/>
                  <a:pt x="2204708" y="577125"/>
                </a:cubicBezTo>
                <a:cubicBezTo>
                  <a:pt x="1651149" y="106683"/>
                  <a:pt x="450510" y="307058"/>
                  <a:pt x="0" y="0"/>
                </a:cubicBezTo>
                <a:lnTo>
                  <a:pt x="3024493" y="0"/>
                </a:lnTo>
                <a:cubicBezTo>
                  <a:pt x="3024493" y="0"/>
                  <a:pt x="3038182" y="2464079"/>
                  <a:pt x="3034024" y="2464079"/>
                </a:cubicBezTo>
                <a:close/>
              </a:path>
            </a:pathLst>
          </a:custGeom>
          <a:solidFill>
            <a:schemeClr val="accent4"/>
          </a:solidFill>
          <a:ln w="6395"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F3DBF04-DB33-A74B-A925-DC04B3CC749B}"/>
              </a:ext>
            </a:extLst>
          </p:cNvPr>
          <p:cNvSpPr/>
          <p:nvPr/>
        </p:nvSpPr>
        <p:spPr>
          <a:xfrm>
            <a:off x="-214966" y="1465696"/>
            <a:ext cx="477979" cy="530439"/>
          </a:xfrm>
          <a:custGeom>
            <a:avLst/>
            <a:gdLst>
              <a:gd name="connsiteX0" fmla="*/ 575756 w 575755"/>
              <a:gd name="connsiteY0" fmla="*/ 0 h 638946"/>
              <a:gd name="connsiteX1" fmla="*/ 0 w 575755"/>
              <a:gd name="connsiteY1" fmla="*/ 280179 h 638946"/>
              <a:gd name="connsiteX2" fmla="*/ 530404 w 575755"/>
              <a:gd name="connsiteY2" fmla="*/ 638947 h 638946"/>
              <a:gd name="connsiteX3" fmla="*/ 575756 w 575755"/>
              <a:gd name="connsiteY3" fmla="*/ 0 h 638946"/>
            </a:gdLst>
            <a:ahLst/>
            <a:cxnLst>
              <a:cxn ang="0">
                <a:pos x="connsiteX0" y="connsiteY0"/>
              </a:cxn>
              <a:cxn ang="0">
                <a:pos x="connsiteX1" y="connsiteY1"/>
              </a:cxn>
              <a:cxn ang="0">
                <a:pos x="connsiteX2" y="connsiteY2"/>
              </a:cxn>
              <a:cxn ang="0">
                <a:pos x="connsiteX3" y="connsiteY3"/>
              </a:cxn>
            </a:cxnLst>
            <a:rect l="l" t="t" r="r" b="b"/>
            <a:pathLst>
              <a:path w="575755" h="638946">
                <a:moveTo>
                  <a:pt x="575756" y="0"/>
                </a:moveTo>
                <a:lnTo>
                  <a:pt x="0" y="280179"/>
                </a:lnTo>
                <a:lnTo>
                  <a:pt x="530404" y="638947"/>
                </a:lnTo>
                <a:lnTo>
                  <a:pt x="575756" y="0"/>
                </a:lnTo>
                <a:close/>
              </a:path>
            </a:pathLst>
          </a:custGeom>
          <a:solidFill>
            <a:schemeClr val="accent4"/>
          </a:solidFill>
          <a:ln w="639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49B5F3-D301-BA45-B490-FF6D64805D2A}"/>
              </a:ext>
            </a:extLst>
          </p:cNvPr>
          <p:cNvSpPr/>
          <p:nvPr/>
        </p:nvSpPr>
        <p:spPr>
          <a:xfrm>
            <a:off x="11392022" y="5418333"/>
            <a:ext cx="870252" cy="413396"/>
          </a:xfrm>
          <a:custGeom>
            <a:avLst/>
            <a:gdLst>
              <a:gd name="connsiteX0" fmla="*/ 216907 w 1048271"/>
              <a:gd name="connsiteY0" fmla="*/ 256820 h 497961"/>
              <a:gd name="connsiteX1" fmla="*/ 377653 w 1048271"/>
              <a:gd name="connsiteY1" fmla="*/ 243573 h 497961"/>
              <a:gd name="connsiteX2" fmla="*/ 516907 w 1048271"/>
              <a:gd name="connsiteY2" fmla="*/ 232821 h 497961"/>
              <a:gd name="connsiteX3" fmla="*/ 617270 w 1048271"/>
              <a:gd name="connsiteY3" fmla="*/ 135674 h 497961"/>
              <a:gd name="connsiteX4" fmla="*/ 733751 w 1048271"/>
              <a:gd name="connsiteY4" fmla="*/ 24063 h 497961"/>
              <a:gd name="connsiteX5" fmla="*/ 894497 w 1048271"/>
              <a:gd name="connsiteY5" fmla="*/ 10816 h 497961"/>
              <a:gd name="connsiteX6" fmla="*/ 1033751 w 1048271"/>
              <a:gd name="connsiteY6" fmla="*/ 0 h 497961"/>
              <a:gd name="connsiteX7" fmla="*/ 1048271 w 1048271"/>
              <a:gd name="connsiteY7" fmla="*/ 32382 h 497961"/>
              <a:gd name="connsiteX8" fmla="*/ 887525 w 1048271"/>
              <a:gd name="connsiteY8" fmla="*/ 45566 h 497961"/>
              <a:gd name="connsiteX9" fmla="*/ 748271 w 1048271"/>
              <a:gd name="connsiteY9" fmla="*/ 56381 h 497961"/>
              <a:gd name="connsiteX10" fmla="*/ 647909 w 1048271"/>
              <a:gd name="connsiteY10" fmla="*/ 153529 h 497961"/>
              <a:gd name="connsiteX11" fmla="*/ 531427 w 1048271"/>
              <a:gd name="connsiteY11" fmla="*/ 265140 h 497961"/>
              <a:gd name="connsiteX12" fmla="*/ 370681 w 1048271"/>
              <a:gd name="connsiteY12" fmla="*/ 278387 h 497961"/>
              <a:gd name="connsiteX13" fmla="*/ 231428 w 1048271"/>
              <a:gd name="connsiteY13" fmla="*/ 289139 h 497961"/>
              <a:gd name="connsiteX14" fmla="*/ 131066 w 1048271"/>
              <a:gd name="connsiteY14" fmla="*/ 386286 h 497961"/>
              <a:gd name="connsiteX15" fmla="*/ 14584 w 1048271"/>
              <a:gd name="connsiteY15" fmla="*/ 497961 h 497961"/>
              <a:gd name="connsiteX16" fmla="*/ 0 w 1048271"/>
              <a:gd name="connsiteY16" fmla="*/ 465643 h 497961"/>
              <a:gd name="connsiteX17" fmla="*/ 100426 w 1048271"/>
              <a:gd name="connsiteY17" fmla="*/ 368495 h 497961"/>
              <a:gd name="connsiteX18" fmla="*/ 216907 w 1048271"/>
              <a:gd name="connsiteY18" fmla="*/ 256820 h 4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8271" h="497961">
                <a:moveTo>
                  <a:pt x="216907" y="256820"/>
                </a:moveTo>
                <a:cubicBezTo>
                  <a:pt x="286694" y="225397"/>
                  <a:pt x="332941" y="234677"/>
                  <a:pt x="377653" y="243573"/>
                </a:cubicBezTo>
                <a:cubicBezTo>
                  <a:pt x="418720" y="251828"/>
                  <a:pt x="457483" y="259572"/>
                  <a:pt x="516907" y="232821"/>
                </a:cubicBezTo>
                <a:cubicBezTo>
                  <a:pt x="576331" y="206071"/>
                  <a:pt x="596225" y="171832"/>
                  <a:pt x="617270" y="135674"/>
                </a:cubicBezTo>
                <a:cubicBezTo>
                  <a:pt x="640233" y="96251"/>
                  <a:pt x="663964" y="55485"/>
                  <a:pt x="733751" y="24063"/>
                </a:cubicBezTo>
                <a:cubicBezTo>
                  <a:pt x="803538" y="-7360"/>
                  <a:pt x="849785" y="1856"/>
                  <a:pt x="894497" y="10816"/>
                </a:cubicBezTo>
                <a:cubicBezTo>
                  <a:pt x="935563" y="19007"/>
                  <a:pt x="974326" y="26815"/>
                  <a:pt x="1033751" y="0"/>
                </a:cubicBezTo>
                <a:lnTo>
                  <a:pt x="1048271" y="32382"/>
                </a:lnTo>
                <a:cubicBezTo>
                  <a:pt x="978484" y="63805"/>
                  <a:pt x="932237" y="54526"/>
                  <a:pt x="887525" y="45566"/>
                </a:cubicBezTo>
                <a:cubicBezTo>
                  <a:pt x="846523" y="37374"/>
                  <a:pt x="807759" y="29631"/>
                  <a:pt x="748271" y="56381"/>
                </a:cubicBezTo>
                <a:cubicBezTo>
                  <a:pt x="688783" y="83132"/>
                  <a:pt x="668954" y="117307"/>
                  <a:pt x="647909" y="153529"/>
                </a:cubicBezTo>
                <a:cubicBezTo>
                  <a:pt x="624945" y="192951"/>
                  <a:pt x="601214" y="233717"/>
                  <a:pt x="531427" y="265140"/>
                </a:cubicBezTo>
                <a:cubicBezTo>
                  <a:pt x="461640" y="296562"/>
                  <a:pt x="415457" y="287347"/>
                  <a:pt x="370681" y="278387"/>
                </a:cubicBezTo>
                <a:cubicBezTo>
                  <a:pt x="329679" y="270132"/>
                  <a:pt x="290852" y="262388"/>
                  <a:pt x="231428" y="289139"/>
                </a:cubicBezTo>
                <a:cubicBezTo>
                  <a:pt x="172004" y="315889"/>
                  <a:pt x="152110" y="350128"/>
                  <a:pt x="131066" y="386286"/>
                </a:cubicBezTo>
                <a:cubicBezTo>
                  <a:pt x="108102" y="425709"/>
                  <a:pt x="84370" y="466539"/>
                  <a:pt x="14584" y="497961"/>
                </a:cubicBezTo>
                <a:lnTo>
                  <a:pt x="0" y="465643"/>
                </a:lnTo>
                <a:cubicBezTo>
                  <a:pt x="59424" y="438828"/>
                  <a:pt x="79381" y="404653"/>
                  <a:pt x="100426" y="368495"/>
                </a:cubicBezTo>
                <a:cubicBezTo>
                  <a:pt x="123389" y="329073"/>
                  <a:pt x="147121" y="288243"/>
                  <a:pt x="216907" y="256820"/>
                </a:cubicBezTo>
                <a:close/>
              </a:path>
            </a:pathLst>
          </a:custGeom>
          <a:solidFill>
            <a:srgbClr val="231F20"/>
          </a:solidFill>
          <a:ln w="639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703DF42-D7B6-A64B-BCDA-521968B43AB3}"/>
              </a:ext>
            </a:extLst>
          </p:cNvPr>
          <p:cNvSpPr/>
          <p:nvPr/>
        </p:nvSpPr>
        <p:spPr>
          <a:xfrm>
            <a:off x="3821127" y="-407618"/>
            <a:ext cx="892767" cy="639088"/>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4"/>
          </a:solidFill>
          <a:ln w="639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FC0D70-6A94-6648-B899-E749C86EE7C5}"/>
              </a:ext>
            </a:extLst>
          </p:cNvPr>
          <p:cNvSpPr/>
          <p:nvPr/>
        </p:nvSpPr>
        <p:spPr>
          <a:xfrm>
            <a:off x="3841359" y="-265710"/>
            <a:ext cx="892714" cy="639088"/>
          </a:xfrm>
          <a:custGeom>
            <a:avLst/>
            <a:gdLst>
              <a:gd name="connsiteX0" fmla="*/ 734007 w 1075328"/>
              <a:gd name="connsiteY0" fmla="*/ 769821 h 769820"/>
              <a:gd name="connsiteX1" fmla="*/ 0 w 1075328"/>
              <a:gd name="connsiteY1" fmla="*/ 0 h 769820"/>
              <a:gd name="connsiteX2" fmla="*/ 1075329 w 1075328"/>
              <a:gd name="connsiteY2" fmla="*/ 444076 h 769820"/>
              <a:gd name="connsiteX3" fmla="*/ 734007 w 1075328"/>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28" h="769820">
                <a:moveTo>
                  <a:pt x="734007" y="769821"/>
                </a:moveTo>
                <a:lnTo>
                  <a:pt x="0" y="0"/>
                </a:lnTo>
                <a:lnTo>
                  <a:pt x="1075329" y="444076"/>
                </a:lnTo>
                <a:lnTo>
                  <a:pt x="734007" y="769821"/>
                </a:lnTo>
                <a:close/>
              </a:path>
            </a:pathLst>
          </a:custGeom>
          <a:noFill/>
          <a:ln w="35428" cap="flat">
            <a:solidFill>
              <a:srgbClr val="231F20"/>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C6B5AA-5975-B245-94BA-96673DC5A9C5}"/>
              </a:ext>
            </a:extLst>
          </p:cNvPr>
          <p:cNvSpPr/>
          <p:nvPr/>
        </p:nvSpPr>
        <p:spPr>
          <a:xfrm>
            <a:off x="10499255" y="6452081"/>
            <a:ext cx="892767" cy="639088"/>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4"/>
          </a:solidFill>
          <a:ln w="639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8FBE08-154F-5840-B019-5C53DFBBDF45}"/>
              </a:ext>
            </a:extLst>
          </p:cNvPr>
          <p:cNvSpPr/>
          <p:nvPr/>
        </p:nvSpPr>
        <p:spPr>
          <a:xfrm>
            <a:off x="10519488" y="6593988"/>
            <a:ext cx="892714" cy="639141"/>
          </a:xfrm>
          <a:custGeom>
            <a:avLst/>
            <a:gdLst>
              <a:gd name="connsiteX0" fmla="*/ 734007 w 1075328"/>
              <a:gd name="connsiteY0" fmla="*/ 769885 h 769884"/>
              <a:gd name="connsiteX1" fmla="*/ 0 w 1075328"/>
              <a:gd name="connsiteY1" fmla="*/ 0 h 769884"/>
              <a:gd name="connsiteX2" fmla="*/ 1075329 w 1075328"/>
              <a:gd name="connsiteY2" fmla="*/ 444076 h 769884"/>
              <a:gd name="connsiteX3" fmla="*/ 734007 w 1075328"/>
              <a:gd name="connsiteY3" fmla="*/ 769885 h 769884"/>
            </a:gdLst>
            <a:ahLst/>
            <a:cxnLst>
              <a:cxn ang="0">
                <a:pos x="connsiteX0" y="connsiteY0"/>
              </a:cxn>
              <a:cxn ang="0">
                <a:pos x="connsiteX1" y="connsiteY1"/>
              </a:cxn>
              <a:cxn ang="0">
                <a:pos x="connsiteX2" y="connsiteY2"/>
              </a:cxn>
              <a:cxn ang="0">
                <a:pos x="connsiteX3" y="connsiteY3"/>
              </a:cxn>
            </a:cxnLst>
            <a:rect l="l" t="t" r="r" b="b"/>
            <a:pathLst>
              <a:path w="1075328" h="769884">
                <a:moveTo>
                  <a:pt x="734007" y="769885"/>
                </a:moveTo>
                <a:lnTo>
                  <a:pt x="0" y="0"/>
                </a:lnTo>
                <a:lnTo>
                  <a:pt x="1075329" y="444076"/>
                </a:lnTo>
                <a:lnTo>
                  <a:pt x="734007" y="769885"/>
                </a:lnTo>
                <a:close/>
              </a:path>
            </a:pathLst>
          </a:custGeom>
          <a:noFill/>
          <a:ln w="35428" cap="flat">
            <a:solidFill>
              <a:srgbClr val="231F20"/>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4C3E4E8-FC9C-FB46-B4EF-C2F25104C670}"/>
              </a:ext>
            </a:extLst>
          </p:cNvPr>
          <p:cNvSpPr/>
          <p:nvPr/>
        </p:nvSpPr>
        <p:spPr>
          <a:xfrm>
            <a:off x="-146676" y="1612491"/>
            <a:ext cx="477926" cy="530439"/>
          </a:xfrm>
          <a:custGeom>
            <a:avLst/>
            <a:gdLst>
              <a:gd name="connsiteX0" fmla="*/ 575692 w 575691"/>
              <a:gd name="connsiteY0" fmla="*/ 0 h 638946"/>
              <a:gd name="connsiteX1" fmla="*/ 0 w 575691"/>
              <a:gd name="connsiteY1" fmla="*/ 280179 h 638946"/>
              <a:gd name="connsiteX2" fmla="*/ 530340 w 575691"/>
              <a:gd name="connsiteY2" fmla="*/ 638947 h 638946"/>
              <a:gd name="connsiteX3" fmla="*/ 575692 w 575691"/>
              <a:gd name="connsiteY3" fmla="*/ 0 h 638946"/>
            </a:gdLst>
            <a:ahLst/>
            <a:cxnLst>
              <a:cxn ang="0">
                <a:pos x="connsiteX0" y="connsiteY0"/>
              </a:cxn>
              <a:cxn ang="0">
                <a:pos x="connsiteX1" y="connsiteY1"/>
              </a:cxn>
              <a:cxn ang="0">
                <a:pos x="connsiteX2" y="connsiteY2"/>
              </a:cxn>
              <a:cxn ang="0">
                <a:pos x="connsiteX3" y="connsiteY3"/>
              </a:cxn>
            </a:cxnLst>
            <a:rect l="l" t="t" r="r" b="b"/>
            <a:pathLst>
              <a:path w="575691" h="638946">
                <a:moveTo>
                  <a:pt x="575692" y="0"/>
                </a:moveTo>
                <a:lnTo>
                  <a:pt x="0" y="280179"/>
                </a:lnTo>
                <a:lnTo>
                  <a:pt x="530340" y="638947"/>
                </a:lnTo>
                <a:lnTo>
                  <a:pt x="575692" y="0"/>
                </a:lnTo>
                <a:close/>
              </a:path>
            </a:pathLst>
          </a:custGeom>
          <a:noFill/>
          <a:ln w="35428" cap="flat">
            <a:solidFill>
              <a:srgbClr val="231F20"/>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D28711-DF69-D343-B43E-B4775D2B693A}"/>
              </a:ext>
            </a:extLst>
          </p:cNvPr>
          <p:cNvSpPr/>
          <p:nvPr/>
        </p:nvSpPr>
        <p:spPr>
          <a:xfrm>
            <a:off x="11484051" y="550775"/>
            <a:ext cx="685142" cy="589672"/>
          </a:xfrm>
          <a:custGeom>
            <a:avLst/>
            <a:gdLst>
              <a:gd name="connsiteX0" fmla="*/ 603133 w 825295"/>
              <a:gd name="connsiteY0" fmla="*/ 98044 h 710296"/>
              <a:gd name="connsiteX1" fmla="*/ 527782 w 825295"/>
              <a:gd name="connsiteY1" fmla="*/ 487313 h 710296"/>
              <a:gd name="connsiteX2" fmla="*/ 141940 w 825295"/>
              <a:gd name="connsiteY2" fmla="*/ 416622 h 710296"/>
              <a:gd name="connsiteX3" fmla="*/ 0 w 825295"/>
              <a:gd name="connsiteY3" fmla="*/ 514665 h 710296"/>
              <a:gd name="connsiteX4" fmla="*/ 629743 w 825295"/>
              <a:gd name="connsiteY4" fmla="*/ 630052 h 710296"/>
              <a:gd name="connsiteX5" fmla="*/ 745074 w 825295"/>
              <a:gd name="connsiteY5" fmla="*/ 1 h 710296"/>
              <a:gd name="connsiteX6" fmla="*/ 603133 w 825295"/>
              <a:gd name="connsiteY6" fmla="*/ 98044 h 7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95" h="710296">
                <a:moveTo>
                  <a:pt x="603133" y="98044"/>
                </a:moveTo>
                <a:cubicBezTo>
                  <a:pt x="689743" y="226365"/>
                  <a:pt x="656033" y="400642"/>
                  <a:pt x="527782" y="487313"/>
                </a:cubicBezTo>
                <a:cubicBezTo>
                  <a:pt x="401322" y="572723"/>
                  <a:pt x="229893" y="541307"/>
                  <a:pt x="141940" y="416622"/>
                </a:cubicBezTo>
                <a:cubicBezTo>
                  <a:pt x="141940" y="416238"/>
                  <a:pt x="-256" y="514281"/>
                  <a:pt x="0" y="514665"/>
                </a:cubicBezTo>
                <a:cubicBezTo>
                  <a:pt x="142068" y="720512"/>
                  <a:pt x="423965" y="772170"/>
                  <a:pt x="629743" y="630052"/>
                </a:cubicBezTo>
                <a:cubicBezTo>
                  <a:pt x="835521" y="487934"/>
                  <a:pt x="887141" y="205847"/>
                  <a:pt x="745074" y="1"/>
                </a:cubicBezTo>
                <a:cubicBezTo>
                  <a:pt x="744817" y="-319"/>
                  <a:pt x="602878" y="98044"/>
                  <a:pt x="603133" y="98044"/>
                </a:cubicBezTo>
                <a:close/>
              </a:path>
            </a:pathLst>
          </a:custGeom>
          <a:solidFill>
            <a:schemeClr val="accent4"/>
          </a:solidFill>
          <a:ln w="639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EA26A03-27FF-D841-92AC-3309EE79D8AB}"/>
              </a:ext>
            </a:extLst>
          </p:cNvPr>
          <p:cNvSpPr/>
          <p:nvPr/>
        </p:nvSpPr>
        <p:spPr>
          <a:xfrm>
            <a:off x="11558182" y="526866"/>
            <a:ext cx="686563" cy="591775"/>
          </a:xfrm>
          <a:custGeom>
            <a:avLst/>
            <a:gdLst>
              <a:gd name="connsiteX0" fmla="*/ 603070 w 827007"/>
              <a:gd name="connsiteY0" fmla="*/ 98045 h 712829"/>
              <a:gd name="connsiteX1" fmla="*/ 531748 w 827007"/>
              <a:gd name="connsiteY1" fmla="*/ 488011 h 712829"/>
              <a:gd name="connsiteX2" fmla="*/ 141940 w 827007"/>
              <a:gd name="connsiteY2" fmla="*/ 416622 h 712829"/>
              <a:gd name="connsiteX3" fmla="*/ 0 w 827007"/>
              <a:gd name="connsiteY3" fmla="*/ 514666 h 712829"/>
              <a:gd name="connsiteX4" fmla="*/ 628911 w 827007"/>
              <a:gd name="connsiteY4" fmla="*/ 634321 h 712829"/>
              <a:gd name="connsiteX5" fmla="*/ 748528 w 827007"/>
              <a:gd name="connsiteY5" fmla="*/ 5089 h 712829"/>
              <a:gd name="connsiteX6" fmla="*/ 745010 w 827007"/>
              <a:gd name="connsiteY6" fmla="*/ 1 h 712829"/>
              <a:gd name="connsiteX7" fmla="*/ 603070 w 827007"/>
              <a:gd name="connsiteY7" fmla="*/ 9804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007" h="712829">
                <a:moveTo>
                  <a:pt x="603070" y="98045"/>
                </a:moveTo>
                <a:cubicBezTo>
                  <a:pt x="691023" y="225444"/>
                  <a:pt x="659040" y="400040"/>
                  <a:pt x="531748" y="488011"/>
                </a:cubicBezTo>
                <a:cubicBezTo>
                  <a:pt x="404392" y="575981"/>
                  <a:pt x="229893" y="544021"/>
                  <a:pt x="141940" y="416622"/>
                </a:cubicBezTo>
                <a:cubicBezTo>
                  <a:pt x="141940" y="416238"/>
                  <a:pt x="-256" y="514282"/>
                  <a:pt x="0" y="514666"/>
                </a:cubicBezTo>
                <a:cubicBezTo>
                  <a:pt x="140661" y="721466"/>
                  <a:pt x="422238" y="775038"/>
                  <a:pt x="628911" y="634321"/>
                </a:cubicBezTo>
                <a:cubicBezTo>
                  <a:pt x="835649" y="493611"/>
                  <a:pt x="889189" y="211889"/>
                  <a:pt x="748528" y="5089"/>
                </a:cubicBezTo>
                <a:cubicBezTo>
                  <a:pt x="747376" y="3387"/>
                  <a:pt x="746161" y="1691"/>
                  <a:pt x="745010" y="1"/>
                </a:cubicBezTo>
                <a:cubicBezTo>
                  <a:pt x="744754" y="-383"/>
                  <a:pt x="602814" y="97661"/>
                  <a:pt x="603070" y="98045"/>
                </a:cubicBezTo>
                <a:close/>
              </a:path>
            </a:pathLst>
          </a:custGeom>
          <a:noFill/>
          <a:ln w="35428" cap="flat">
            <a:solidFill>
              <a:srgbClr val="231F20"/>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C9C624-63CB-D244-AFA9-A459F862CAA5}"/>
              </a:ext>
            </a:extLst>
          </p:cNvPr>
          <p:cNvSpPr/>
          <p:nvPr/>
        </p:nvSpPr>
        <p:spPr>
          <a:xfrm>
            <a:off x="200013" y="-72469"/>
            <a:ext cx="1043547" cy="985253"/>
          </a:xfrm>
          <a:custGeom>
            <a:avLst/>
            <a:gdLst>
              <a:gd name="connsiteX0" fmla="*/ 384010 w 1257015"/>
              <a:gd name="connsiteY0" fmla="*/ 1008436 h 1186797"/>
              <a:gd name="connsiteX1" fmla="*/ 428210 w 1257015"/>
              <a:gd name="connsiteY1" fmla="*/ 384785 h 1186797"/>
              <a:gd name="connsiteX2" fmla="*/ 1051557 w 1257015"/>
              <a:gd name="connsiteY2" fmla="*/ 429007 h 1186797"/>
              <a:gd name="connsiteX3" fmla="*/ 1257015 w 1257015"/>
              <a:gd name="connsiteY3" fmla="*/ 250647 h 1186797"/>
              <a:gd name="connsiteX4" fmla="*/ 250526 w 1257015"/>
              <a:gd name="connsiteY4" fmla="*/ 170940 h 1186797"/>
              <a:gd name="connsiteX5" fmla="*/ 170857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3" y="824010"/>
                  <a:pt x="243874" y="544791"/>
                  <a:pt x="428210" y="384785"/>
                </a:cubicBezTo>
                <a:cubicBezTo>
                  <a:pt x="612547" y="224780"/>
                  <a:pt x="891630" y="244579"/>
                  <a:pt x="1051557" y="429007"/>
                </a:cubicBezTo>
                <a:cubicBezTo>
                  <a:pt x="1052005" y="429519"/>
                  <a:pt x="1257463" y="251159"/>
                  <a:pt x="1257015" y="250647"/>
                </a:cubicBezTo>
                <a:cubicBezTo>
                  <a:pt x="1001081" y="-49434"/>
                  <a:pt x="550462" y="-85120"/>
                  <a:pt x="250526" y="170940"/>
                </a:cubicBezTo>
                <a:cubicBezTo>
                  <a:pt x="-49410" y="427000"/>
                  <a:pt x="-85078" y="877844"/>
                  <a:pt x="170857" y="1177920"/>
                </a:cubicBezTo>
                <a:cubicBezTo>
                  <a:pt x="173396" y="1180902"/>
                  <a:pt x="175961" y="1183859"/>
                  <a:pt x="178552" y="1186796"/>
                </a:cubicBezTo>
                <a:cubicBezTo>
                  <a:pt x="179000" y="1187372"/>
                  <a:pt x="384778" y="1009332"/>
                  <a:pt x="384010" y="1008436"/>
                </a:cubicBezTo>
                <a:close/>
              </a:path>
            </a:pathLst>
          </a:custGeom>
          <a:solidFill>
            <a:schemeClr val="accent6"/>
          </a:solidFill>
          <a:ln w="639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50DBC66-C4B0-884F-947C-9C1071EAFE62}"/>
              </a:ext>
            </a:extLst>
          </p:cNvPr>
          <p:cNvSpPr/>
          <p:nvPr/>
        </p:nvSpPr>
        <p:spPr>
          <a:xfrm>
            <a:off x="173091" y="-190469"/>
            <a:ext cx="1043547" cy="985253"/>
          </a:xfrm>
          <a:custGeom>
            <a:avLst/>
            <a:gdLst>
              <a:gd name="connsiteX0" fmla="*/ 384010 w 1257015"/>
              <a:gd name="connsiteY0" fmla="*/ 1008436 h 1186797"/>
              <a:gd name="connsiteX1" fmla="*/ 428210 w 1257015"/>
              <a:gd name="connsiteY1" fmla="*/ 384785 h 1186797"/>
              <a:gd name="connsiteX2" fmla="*/ 1051556 w 1257015"/>
              <a:gd name="connsiteY2" fmla="*/ 429007 h 1186797"/>
              <a:gd name="connsiteX3" fmla="*/ 1257015 w 1257015"/>
              <a:gd name="connsiteY3" fmla="*/ 250647 h 1186797"/>
              <a:gd name="connsiteX4" fmla="*/ 250526 w 1257015"/>
              <a:gd name="connsiteY4" fmla="*/ 170940 h 1186797"/>
              <a:gd name="connsiteX5" fmla="*/ 170856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2" y="824010"/>
                  <a:pt x="243873" y="544790"/>
                  <a:pt x="428210" y="384785"/>
                </a:cubicBezTo>
                <a:cubicBezTo>
                  <a:pt x="612546" y="224780"/>
                  <a:pt x="891629" y="244579"/>
                  <a:pt x="1051556" y="429007"/>
                </a:cubicBezTo>
                <a:cubicBezTo>
                  <a:pt x="1052004" y="429519"/>
                  <a:pt x="1257462" y="251159"/>
                  <a:pt x="1257015" y="250647"/>
                </a:cubicBezTo>
                <a:cubicBezTo>
                  <a:pt x="1001081" y="-49434"/>
                  <a:pt x="550461" y="-85120"/>
                  <a:pt x="250526" y="170940"/>
                </a:cubicBezTo>
                <a:cubicBezTo>
                  <a:pt x="-49410" y="427000"/>
                  <a:pt x="-85078" y="877844"/>
                  <a:pt x="170856" y="1177920"/>
                </a:cubicBezTo>
                <a:cubicBezTo>
                  <a:pt x="173396" y="1180902"/>
                  <a:pt x="175961" y="1183859"/>
                  <a:pt x="178552" y="1186796"/>
                </a:cubicBezTo>
                <a:cubicBezTo>
                  <a:pt x="178999" y="1187372"/>
                  <a:pt x="384457" y="1009012"/>
                  <a:pt x="384010" y="1008436"/>
                </a:cubicBezTo>
                <a:close/>
              </a:path>
            </a:pathLst>
          </a:custGeom>
          <a:noFill/>
          <a:ln w="35428" cap="flat">
            <a:solidFill>
              <a:srgbClr val="231F20"/>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0B9B4F-6FA0-4A48-9676-0DBB28D29093}"/>
              </a:ext>
            </a:extLst>
          </p:cNvPr>
          <p:cNvSpPr/>
          <p:nvPr/>
        </p:nvSpPr>
        <p:spPr>
          <a:xfrm>
            <a:off x="-70709" y="6284938"/>
            <a:ext cx="4531408" cy="616561"/>
          </a:xfrm>
          <a:custGeom>
            <a:avLst/>
            <a:gdLst>
              <a:gd name="connsiteX0" fmla="*/ 860 w 5458355"/>
              <a:gd name="connsiteY0" fmla="*/ 57533 h 742685"/>
              <a:gd name="connsiteX1" fmla="*/ 2301581 w 5458355"/>
              <a:gd name="connsiteY1" fmla="*/ 324721 h 742685"/>
              <a:gd name="connsiteX2" fmla="*/ 5458356 w 5458355"/>
              <a:gd name="connsiteY2" fmla="*/ 742685 h 742685"/>
              <a:gd name="connsiteX3" fmla="*/ 10455 w 5458355"/>
              <a:gd name="connsiteY3" fmla="*/ 742685 h 742685"/>
              <a:gd name="connsiteX4" fmla="*/ 860 w 5458355"/>
              <a:gd name="connsiteY4" fmla="*/ 57533 h 74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355" h="742685">
                <a:moveTo>
                  <a:pt x="860" y="57533"/>
                </a:moveTo>
                <a:cubicBezTo>
                  <a:pt x="375380" y="-132091"/>
                  <a:pt x="1562776" y="196982"/>
                  <a:pt x="2301581" y="324721"/>
                </a:cubicBezTo>
                <a:cubicBezTo>
                  <a:pt x="3283008" y="494377"/>
                  <a:pt x="4990190" y="479850"/>
                  <a:pt x="5458356" y="742685"/>
                </a:cubicBezTo>
                <a:lnTo>
                  <a:pt x="10455" y="742685"/>
                </a:lnTo>
                <a:cubicBezTo>
                  <a:pt x="10455" y="742685"/>
                  <a:pt x="-3553" y="59837"/>
                  <a:pt x="860" y="57533"/>
                </a:cubicBezTo>
                <a:close/>
              </a:path>
            </a:pathLst>
          </a:custGeom>
          <a:solidFill>
            <a:schemeClr val="accent4"/>
          </a:solidFill>
          <a:ln w="639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948BF6EA-B2D6-724D-9D45-8B14C4090772}"/>
              </a:ext>
            </a:extLst>
          </p:cNvPr>
          <p:cNvSpPr/>
          <p:nvPr/>
        </p:nvSpPr>
        <p:spPr>
          <a:xfrm>
            <a:off x="10338301" y="-122455"/>
            <a:ext cx="913265" cy="341987"/>
          </a:xfrm>
          <a:custGeom>
            <a:avLst/>
            <a:gdLst>
              <a:gd name="connsiteX0" fmla="*/ 1100083 w 1100083"/>
              <a:gd name="connsiteY0" fmla="*/ 52966 h 411944"/>
              <a:gd name="connsiteX1" fmla="*/ 963324 w 1100083"/>
              <a:gd name="connsiteY1" fmla="*/ 49703 h 411944"/>
              <a:gd name="connsiteX2" fmla="*/ 851896 w 1100083"/>
              <a:gd name="connsiteY2" fmla="*/ 45799 h 411944"/>
              <a:gd name="connsiteX3" fmla="*/ 775585 w 1100083"/>
              <a:gd name="connsiteY3" fmla="*/ 127203 h 411944"/>
              <a:gd name="connsiteX4" fmla="*/ 680851 w 1100083"/>
              <a:gd name="connsiteY4" fmla="*/ 225950 h 411944"/>
              <a:gd name="connsiteX5" fmla="*/ 544156 w 1100083"/>
              <a:gd name="connsiteY5" fmla="*/ 222687 h 411944"/>
              <a:gd name="connsiteX6" fmla="*/ 432665 w 1100083"/>
              <a:gd name="connsiteY6" fmla="*/ 218783 h 411944"/>
              <a:gd name="connsiteX7" fmla="*/ 356353 w 1100083"/>
              <a:gd name="connsiteY7" fmla="*/ 300187 h 411944"/>
              <a:gd name="connsiteX8" fmla="*/ 261683 w 1100083"/>
              <a:gd name="connsiteY8" fmla="*/ 398935 h 411944"/>
              <a:gd name="connsiteX9" fmla="*/ 124989 w 1100083"/>
              <a:gd name="connsiteY9" fmla="*/ 395671 h 411944"/>
              <a:gd name="connsiteX10" fmla="*/ 13497 w 1100083"/>
              <a:gd name="connsiteY10" fmla="*/ 391767 h 411944"/>
              <a:gd name="connsiteX11" fmla="*/ 0 w 1100083"/>
              <a:gd name="connsiteY11" fmla="*/ 359000 h 411944"/>
              <a:gd name="connsiteX12" fmla="*/ 136695 w 1100083"/>
              <a:gd name="connsiteY12" fmla="*/ 362264 h 411944"/>
              <a:gd name="connsiteX13" fmla="*/ 248187 w 1100083"/>
              <a:gd name="connsiteY13" fmla="*/ 366168 h 411944"/>
              <a:gd name="connsiteX14" fmla="*/ 324498 w 1100083"/>
              <a:gd name="connsiteY14" fmla="*/ 284764 h 411944"/>
              <a:gd name="connsiteX15" fmla="*/ 419167 w 1100083"/>
              <a:gd name="connsiteY15" fmla="*/ 186016 h 411944"/>
              <a:gd name="connsiteX16" fmla="*/ 555863 w 1100083"/>
              <a:gd name="connsiteY16" fmla="*/ 189280 h 411944"/>
              <a:gd name="connsiteX17" fmla="*/ 667355 w 1100083"/>
              <a:gd name="connsiteY17" fmla="*/ 193184 h 411944"/>
              <a:gd name="connsiteX18" fmla="*/ 743666 w 1100083"/>
              <a:gd name="connsiteY18" fmla="*/ 111780 h 411944"/>
              <a:gd name="connsiteX19" fmla="*/ 838335 w 1100083"/>
              <a:gd name="connsiteY19" fmla="*/ 13032 h 411944"/>
              <a:gd name="connsiteX20" fmla="*/ 975094 w 1100083"/>
              <a:gd name="connsiteY20" fmla="*/ 16232 h 411944"/>
              <a:gd name="connsiteX21" fmla="*/ 1086587 w 1100083"/>
              <a:gd name="connsiteY21" fmla="*/ 20136 h 4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0083" h="411944">
                <a:moveTo>
                  <a:pt x="1100083" y="52966"/>
                </a:moveTo>
                <a:cubicBezTo>
                  <a:pt x="1041426" y="77157"/>
                  <a:pt x="999977" y="62566"/>
                  <a:pt x="963324" y="49703"/>
                </a:cubicBezTo>
                <a:cubicBezTo>
                  <a:pt x="928271" y="37415"/>
                  <a:pt x="898016" y="26728"/>
                  <a:pt x="851896" y="45799"/>
                </a:cubicBezTo>
                <a:cubicBezTo>
                  <a:pt x="805777" y="64870"/>
                  <a:pt x="791768" y="93733"/>
                  <a:pt x="775585" y="127203"/>
                </a:cubicBezTo>
                <a:cubicBezTo>
                  <a:pt x="758634" y="162145"/>
                  <a:pt x="739508" y="201760"/>
                  <a:pt x="680851" y="225950"/>
                </a:cubicBezTo>
                <a:cubicBezTo>
                  <a:pt x="622195" y="250141"/>
                  <a:pt x="580745" y="235550"/>
                  <a:pt x="544156" y="222687"/>
                </a:cubicBezTo>
                <a:cubicBezTo>
                  <a:pt x="509103" y="210399"/>
                  <a:pt x="478784" y="199776"/>
                  <a:pt x="432665" y="218783"/>
                </a:cubicBezTo>
                <a:cubicBezTo>
                  <a:pt x="386545" y="237790"/>
                  <a:pt x="372537" y="266717"/>
                  <a:pt x="356353" y="300187"/>
                </a:cubicBezTo>
                <a:cubicBezTo>
                  <a:pt x="339466" y="335129"/>
                  <a:pt x="320340" y="374744"/>
                  <a:pt x="261683" y="398935"/>
                </a:cubicBezTo>
                <a:cubicBezTo>
                  <a:pt x="203027" y="423125"/>
                  <a:pt x="161578" y="408534"/>
                  <a:pt x="124989" y="395671"/>
                </a:cubicBezTo>
                <a:cubicBezTo>
                  <a:pt x="89935" y="383383"/>
                  <a:pt x="59616" y="372760"/>
                  <a:pt x="13497" y="391767"/>
                </a:cubicBezTo>
                <a:lnTo>
                  <a:pt x="0" y="359000"/>
                </a:lnTo>
                <a:cubicBezTo>
                  <a:pt x="58656" y="334809"/>
                  <a:pt x="100107" y="349401"/>
                  <a:pt x="136695" y="362264"/>
                </a:cubicBezTo>
                <a:cubicBezTo>
                  <a:pt x="171748" y="374552"/>
                  <a:pt x="202068" y="385175"/>
                  <a:pt x="248187" y="366168"/>
                </a:cubicBezTo>
                <a:cubicBezTo>
                  <a:pt x="294307" y="347161"/>
                  <a:pt x="308315" y="318234"/>
                  <a:pt x="324498" y="284764"/>
                </a:cubicBezTo>
                <a:cubicBezTo>
                  <a:pt x="341385" y="249821"/>
                  <a:pt x="360511" y="210207"/>
                  <a:pt x="419167" y="186016"/>
                </a:cubicBezTo>
                <a:cubicBezTo>
                  <a:pt x="477824" y="161825"/>
                  <a:pt x="519274" y="176417"/>
                  <a:pt x="555863" y="189280"/>
                </a:cubicBezTo>
                <a:cubicBezTo>
                  <a:pt x="590916" y="201568"/>
                  <a:pt x="621172" y="212191"/>
                  <a:pt x="667355" y="193184"/>
                </a:cubicBezTo>
                <a:cubicBezTo>
                  <a:pt x="713538" y="174177"/>
                  <a:pt x="727483" y="145250"/>
                  <a:pt x="743666" y="111780"/>
                </a:cubicBezTo>
                <a:cubicBezTo>
                  <a:pt x="760553" y="76837"/>
                  <a:pt x="779679" y="37223"/>
                  <a:pt x="838335" y="13032"/>
                </a:cubicBezTo>
                <a:cubicBezTo>
                  <a:pt x="896992" y="-11159"/>
                  <a:pt x="938506" y="3369"/>
                  <a:pt x="975094" y="16232"/>
                </a:cubicBezTo>
                <a:cubicBezTo>
                  <a:pt x="1010147" y="28584"/>
                  <a:pt x="1040403" y="39207"/>
                  <a:pt x="1086587" y="20136"/>
                </a:cubicBezTo>
                <a:close/>
              </a:path>
            </a:pathLst>
          </a:custGeom>
          <a:solidFill>
            <a:srgbClr val="231F20"/>
          </a:solidFill>
          <a:ln w="639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578E95C-8310-DD4C-B964-3149294726E5}"/>
              </a:ext>
            </a:extLst>
          </p:cNvPr>
          <p:cNvSpPr/>
          <p:nvPr/>
        </p:nvSpPr>
        <p:spPr>
          <a:xfrm>
            <a:off x="1988117" y="6395924"/>
            <a:ext cx="484617" cy="841935"/>
          </a:xfrm>
          <a:custGeom>
            <a:avLst/>
            <a:gdLst>
              <a:gd name="connsiteX0" fmla="*/ 554455 w 583751"/>
              <a:gd name="connsiteY0" fmla="*/ 1014162 h 1014162"/>
              <a:gd name="connsiteX1" fmla="*/ 529637 w 583751"/>
              <a:gd name="connsiteY1" fmla="*/ 879768 h 1014162"/>
              <a:gd name="connsiteX2" fmla="*/ 510447 w 583751"/>
              <a:gd name="connsiteY2" fmla="*/ 769821 h 1014162"/>
              <a:gd name="connsiteX3" fmla="*/ 415202 w 583751"/>
              <a:gd name="connsiteY3" fmla="*/ 711712 h 1014162"/>
              <a:gd name="connsiteX4" fmla="*/ 299232 w 583751"/>
              <a:gd name="connsiteY4" fmla="*/ 639203 h 1014162"/>
              <a:gd name="connsiteX5" fmla="*/ 274413 w 583751"/>
              <a:gd name="connsiteY5" fmla="*/ 504809 h 1014162"/>
              <a:gd name="connsiteX6" fmla="*/ 255223 w 583751"/>
              <a:gd name="connsiteY6" fmla="*/ 394862 h 1014162"/>
              <a:gd name="connsiteX7" fmla="*/ 159978 w 583751"/>
              <a:gd name="connsiteY7" fmla="*/ 336817 h 1014162"/>
              <a:gd name="connsiteX8" fmla="*/ 44008 w 583751"/>
              <a:gd name="connsiteY8" fmla="*/ 264308 h 1014162"/>
              <a:gd name="connsiteX9" fmla="*/ 19190 w 583751"/>
              <a:gd name="connsiteY9" fmla="*/ 129914 h 1014162"/>
              <a:gd name="connsiteX10" fmla="*/ 0 w 583751"/>
              <a:gd name="connsiteY10" fmla="*/ 19968 h 1014162"/>
              <a:gd name="connsiteX11" fmla="*/ 29296 w 583751"/>
              <a:gd name="connsiteY11" fmla="*/ 0 h 1014162"/>
              <a:gd name="connsiteX12" fmla="*/ 54115 w 583751"/>
              <a:gd name="connsiteY12" fmla="*/ 134394 h 1014162"/>
              <a:gd name="connsiteX13" fmla="*/ 73305 w 583751"/>
              <a:gd name="connsiteY13" fmla="*/ 244341 h 1014162"/>
              <a:gd name="connsiteX14" fmla="*/ 168550 w 583751"/>
              <a:gd name="connsiteY14" fmla="*/ 302386 h 1014162"/>
              <a:gd name="connsiteX15" fmla="*/ 284520 w 583751"/>
              <a:gd name="connsiteY15" fmla="*/ 374959 h 1014162"/>
              <a:gd name="connsiteX16" fmla="*/ 309338 w 583751"/>
              <a:gd name="connsiteY16" fmla="*/ 509353 h 1014162"/>
              <a:gd name="connsiteX17" fmla="*/ 328528 w 583751"/>
              <a:gd name="connsiteY17" fmla="*/ 619364 h 1014162"/>
              <a:gd name="connsiteX18" fmla="*/ 423773 w 583751"/>
              <a:gd name="connsiteY18" fmla="*/ 677410 h 1014162"/>
              <a:gd name="connsiteX19" fmla="*/ 539743 w 583751"/>
              <a:gd name="connsiteY19" fmla="*/ 749918 h 1014162"/>
              <a:gd name="connsiteX20" fmla="*/ 564562 w 583751"/>
              <a:gd name="connsiteY20" fmla="*/ 884312 h 1014162"/>
              <a:gd name="connsiteX21" fmla="*/ 583752 w 583751"/>
              <a:gd name="connsiteY21" fmla="*/ 994323 h 10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751" h="1014162">
                <a:moveTo>
                  <a:pt x="554455" y="1014162"/>
                </a:moveTo>
                <a:cubicBezTo>
                  <a:pt x="518762" y="961684"/>
                  <a:pt x="524519" y="918166"/>
                  <a:pt x="529637" y="879768"/>
                </a:cubicBezTo>
                <a:cubicBezTo>
                  <a:pt x="534498" y="842906"/>
                  <a:pt x="538720" y="811100"/>
                  <a:pt x="510447" y="769821"/>
                </a:cubicBezTo>
                <a:cubicBezTo>
                  <a:pt x="482174" y="728543"/>
                  <a:pt x="451278" y="720736"/>
                  <a:pt x="415202" y="711712"/>
                </a:cubicBezTo>
                <a:cubicBezTo>
                  <a:pt x="377590" y="702368"/>
                  <a:pt x="334925" y="691681"/>
                  <a:pt x="299232" y="639203"/>
                </a:cubicBezTo>
                <a:cubicBezTo>
                  <a:pt x="263539" y="586725"/>
                  <a:pt x="269296" y="543207"/>
                  <a:pt x="274413" y="504809"/>
                </a:cubicBezTo>
                <a:cubicBezTo>
                  <a:pt x="279275" y="468011"/>
                  <a:pt x="283496" y="436140"/>
                  <a:pt x="255223" y="394862"/>
                </a:cubicBezTo>
                <a:cubicBezTo>
                  <a:pt x="226950" y="353584"/>
                  <a:pt x="196055" y="345840"/>
                  <a:pt x="159978" y="336817"/>
                </a:cubicBezTo>
                <a:cubicBezTo>
                  <a:pt x="122367" y="327409"/>
                  <a:pt x="79701" y="316785"/>
                  <a:pt x="44008" y="264308"/>
                </a:cubicBezTo>
                <a:cubicBezTo>
                  <a:pt x="8315" y="211831"/>
                  <a:pt x="14072" y="168313"/>
                  <a:pt x="19190" y="129914"/>
                </a:cubicBezTo>
                <a:cubicBezTo>
                  <a:pt x="24051" y="93116"/>
                  <a:pt x="28273" y="61246"/>
                  <a:pt x="0" y="19968"/>
                </a:cubicBezTo>
                <a:lnTo>
                  <a:pt x="29296" y="0"/>
                </a:lnTo>
                <a:cubicBezTo>
                  <a:pt x="64989" y="52478"/>
                  <a:pt x="59232" y="95996"/>
                  <a:pt x="54115" y="134394"/>
                </a:cubicBezTo>
                <a:cubicBezTo>
                  <a:pt x="49254" y="171256"/>
                  <a:pt x="45032" y="203063"/>
                  <a:pt x="73305" y="244341"/>
                </a:cubicBezTo>
                <a:cubicBezTo>
                  <a:pt x="101578" y="285619"/>
                  <a:pt x="132537" y="293427"/>
                  <a:pt x="168550" y="302386"/>
                </a:cubicBezTo>
                <a:cubicBezTo>
                  <a:pt x="206162" y="311794"/>
                  <a:pt x="248827" y="322481"/>
                  <a:pt x="284520" y="374959"/>
                </a:cubicBezTo>
                <a:cubicBezTo>
                  <a:pt x="320213" y="427437"/>
                  <a:pt x="314456" y="470955"/>
                  <a:pt x="309338" y="509353"/>
                </a:cubicBezTo>
                <a:cubicBezTo>
                  <a:pt x="304477" y="546216"/>
                  <a:pt x="300255" y="578022"/>
                  <a:pt x="328528" y="619364"/>
                </a:cubicBezTo>
                <a:cubicBezTo>
                  <a:pt x="356801" y="660706"/>
                  <a:pt x="387760" y="668386"/>
                  <a:pt x="423773" y="677410"/>
                </a:cubicBezTo>
                <a:cubicBezTo>
                  <a:pt x="461449" y="686817"/>
                  <a:pt x="504050" y="697441"/>
                  <a:pt x="539743" y="749918"/>
                </a:cubicBezTo>
                <a:cubicBezTo>
                  <a:pt x="575436" y="802395"/>
                  <a:pt x="569679" y="845914"/>
                  <a:pt x="564562" y="884312"/>
                </a:cubicBezTo>
                <a:cubicBezTo>
                  <a:pt x="559701" y="921174"/>
                  <a:pt x="555479" y="952981"/>
                  <a:pt x="583752" y="994323"/>
                </a:cubicBezTo>
                <a:close/>
              </a:path>
            </a:pathLst>
          </a:custGeom>
          <a:solidFill>
            <a:srgbClr val="231F20"/>
          </a:solidFill>
          <a:ln w="639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B0B723C-B8EE-D14D-A345-C4B4750869B8}"/>
              </a:ext>
            </a:extLst>
          </p:cNvPr>
          <p:cNvSpPr/>
          <p:nvPr/>
        </p:nvSpPr>
        <p:spPr>
          <a:xfrm>
            <a:off x="-330200" y="5359218"/>
            <a:ext cx="728148" cy="641798"/>
          </a:xfrm>
          <a:custGeom>
            <a:avLst/>
            <a:gdLst>
              <a:gd name="connsiteX0" fmla="*/ 147121 w 877098"/>
              <a:gd name="connsiteY0" fmla="*/ 483434 h 773084"/>
              <a:gd name="connsiteX1" fmla="*/ 297057 w 877098"/>
              <a:gd name="connsiteY1" fmla="*/ 424045 h 773084"/>
              <a:gd name="connsiteX2" fmla="*/ 427163 w 877098"/>
              <a:gd name="connsiteY2" fmla="*/ 372847 h 773084"/>
              <a:gd name="connsiteX3" fmla="*/ 494967 w 877098"/>
              <a:gd name="connsiteY3" fmla="*/ 250740 h 773084"/>
              <a:gd name="connsiteX4" fmla="*/ 573965 w 877098"/>
              <a:gd name="connsiteY4" fmla="*/ 109947 h 773084"/>
              <a:gd name="connsiteX5" fmla="*/ 723645 w 877098"/>
              <a:gd name="connsiteY5" fmla="*/ 50814 h 773084"/>
              <a:gd name="connsiteX6" fmla="*/ 853751 w 877098"/>
              <a:gd name="connsiteY6" fmla="*/ 0 h 773084"/>
              <a:gd name="connsiteX7" fmla="*/ 877099 w 877098"/>
              <a:gd name="connsiteY7" fmla="*/ 26687 h 773084"/>
              <a:gd name="connsiteX8" fmla="*/ 727099 w 877098"/>
              <a:gd name="connsiteY8" fmla="*/ 86140 h 773084"/>
              <a:gd name="connsiteX9" fmla="*/ 597057 w 877098"/>
              <a:gd name="connsiteY9" fmla="*/ 136954 h 773084"/>
              <a:gd name="connsiteX10" fmla="*/ 529189 w 877098"/>
              <a:gd name="connsiteY10" fmla="*/ 259060 h 773084"/>
              <a:gd name="connsiteX11" fmla="*/ 450191 w 877098"/>
              <a:gd name="connsiteY11" fmla="*/ 399854 h 773084"/>
              <a:gd name="connsiteX12" fmla="*/ 300255 w 877098"/>
              <a:gd name="connsiteY12" fmla="*/ 459307 h 773084"/>
              <a:gd name="connsiteX13" fmla="*/ 170149 w 877098"/>
              <a:gd name="connsiteY13" fmla="*/ 510121 h 773084"/>
              <a:gd name="connsiteX14" fmla="*/ 102345 w 877098"/>
              <a:gd name="connsiteY14" fmla="*/ 632291 h 773084"/>
              <a:gd name="connsiteX15" fmla="*/ 23284 w 877098"/>
              <a:gd name="connsiteY15" fmla="*/ 773084 h 773084"/>
              <a:gd name="connsiteX16" fmla="*/ 0 w 877098"/>
              <a:gd name="connsiteY16" fmla="*/ 746270 h 773084"/>
              <a:gd name="connsiteX17" fmla="*/ 67804 w 877098"/>
              <a:gd name="connsiteY17" fmla="*/ 624164 h 773084"/>
              <a:gd name="connsiteX18" fmla="*/ 147121 w 877098"/>
              <a:gd name="connsiteY18" fmla="*/ 483434 h 7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098" h="773084">
                <a:moveTo>
                  <a:pt x="147121" y="483434"/>
                </a:moveTo>
                <a:cubicBezTo>
                  <a:pt x="204690" y="433068"/>
                  <a:pt x="251641" y="428460"/>
                  <a:pt x="297057" y="424045"/>
                </a:cubicBezTo>
                <a:cubicBezTo>
                  <a:pt x="338699" y="419949"/>
                  <a:pt x="378102" y="416109"/>
                  <a:pt x="427163" y="372847"/>
                </a:cubicBezTo>
                <a:cubicBezTo>
                  <a:pt x="476225" y="329585"/>
                  <a:pt x="485372" y="291442"/>
                  <a:pt x="494967" y="250740"/>
                </a:cubicBezTo>
                <a:cubicBezTo>
                  <a:pt x="505458" y="206326"/>
                  <a:pt x="516332" y="160441"/>
                  <a:pt x="573965" y="109947"/>
                </a:cubicBezTo>
                <a:cubicBezTo>
                  <a:pt x="631598" y="59453"/>
                  <a:pt x="678037" y="55421"/>
                  <a:pt x="723645" y="50814"/>
                </a:cubicBezTo>
                <a:cubicBezTo>
                  <a:pt x="765350" y="46718"/>
                  <a:pt x="804689" y="42878"/>
                  <a:pt x="853751" y="0"/>
                </a:cubicBezTo>
                <a:lnTo>
                  <a:pt x="877099" y="26687"/>
                </a:lnTo>
                <a:cubicBezTo>
                  <a:pt x="819529" y="77052"/>
                  <a:pt x="772515" y="81660"/>
                  <a:pt x="727099" y="86140"/>
                </a:cubicBezTo>
                <a:cubicBezTo>
                  <a:pt x="685457" y="90172"/>
                  <a:pt x="646118" y="94012"/>
                  <a:pt x="597057" y="136954"/>
                </a:cubicBezTo>
                <a:cubicBezTo>
                  <a:pt x="547995" y="179896"/>
                  <a:pt x="538848" y="218294"/>
                  <a:pt x="529189" y="259060"/>
                </a:cubicBezTo>
                <a:cubicBezTo>
                  <a:pt x="518698" y="303474"/>
                  <a:pt x="507824" y="349360"/>
                  <a:pt x="450191" y="399854"/>
                </a:cubicBezTo>
                <a:cubicBezTo>
                  <a:pt x="392558" y="450347"/>
                  <a:pt x="345671" y="454891"/>
                  <a:pt x="300255" y="459307"/>
                </a:cubicBezTo>
                <a:cubicBezTo>
                  <a:pt x="258614" y="463403"/>
                  <a:pt x="219211" y="467243"/>
                  <a:pt x="170149" y="510121"/>
                </a:cubicBezTo>
                <a:cubicBezTo>
                  <a:pt x="121087" y="552998"/>
                  <a:pt x="111940" y="591525"/>
                  <a:pt x="102345" y="632291"/>
                </a:cubicBezTo>
                <a:cubicBezTo>
                  <a:pt x="91791" y="676705"/>
                  <a:pt x="80981" y="722591"/>
                  <a:pt x="23284" y="773084"/>
                </a:cubicBezTo>
                <a:lnTo>
                  <a:pt x="0" y="746270"/>
                </a:lnTo>
                <a:cubicBezTo>
                  <a:pt x="49062" y="703584"/>
                  <a:pt x="58209" y="665186"/>
                  <a:pt x="67804" y="624164"/>
                </a:cubicBezTo>
                <a:cubicBezTo>
                  <a:pt x="78358" y="579750"/>
                  <a:pt x="89552" y="533799"/>
                  <a:pt x="147121" y="483434"/>
                </a:cubicBezTo>
                <a:close/>
              </a:path>
            </a:pathLst>
          </a:custGeom>
          <a:solidFill>
            <a:srgbClr val="231F20"/>
          </a:solidFill>
          <a:ln w="639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4EBC0B5-4C48-D24E-BA33-F4DA27B62E07}"/>
              </a:ext>
            </a:extLst>
          </p:cNvPr>
          <p:cNvSpPr/>
          <p:nvPr/>
        </p:nvSpPr>
        <p:spPr>
          <a:xfrm>
            <a:off x="-24910"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4C71494-5256-7042-9B42-1CA29471F075}"/>
              </a:ext>
            </a:extLst>
          </p:cNvPr>
          <p:cNvSpPr/>
          <p:nvPr/>
        </p:nvSpPr>
        <p:spPr>
          <a:xfrm>
            <a:off x="51663"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DEE690-5F61-4D41-98D9-A149E61DEF30}"/>
              </a:ext>
            </a:extLst>
          </p:cNvPr>
          <p:cNvSpPr/>
          <p:nvPr/>
        </p:nvSpPr>
        <p:spPr>
          <a:xfrm>
            <a:off x="128185"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8E47890-9599-1D44-8A65-58F3D4DC3A7F}"/>
              </a:ext>
            </a:extLst>
          </p:cNvPr>
          <p:cNvSpPr/>
          <p:nvPr/>
        </p:nvSpPr>
        <p:spPr>
          <a:xfrm>
            <a:off x="204706"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7E9E2B-FD8F-5A43-BE1E-9A04C97AE2EE}"/>
              </a:ext>
            </a:extLst>
          </p:cNvPr>
          <p:cNvSpPr/>
          <p:nvPr/>
        </p:nvSpPr>
        <p:spPr>
          <a:xfrm>
            <a:off x="281227"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302FBBD-2CA4-7C42-8838-88843309E530}"/>
              </a:ext>
            </a:extLst>
          </p:cNvPr>
          <p:cNvSpPr/>
          <p:nvPr/>
        </p:nvSpPr>
        <p:spPr>
          <a:xfrm>
            <a:off x="357749"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54AF59-DE30-B245-8836-5E9A763A84C9}"/>
              </a:ext>
            </a:extLst>
          </p:cNvPr>
          <p:cNvSpPr/>
          <p:nvPr/>
        </p:nvSpPr>
        <p:spPr>
          <a:xfrm>
            <a:off x="434271"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03911A-F9F8-9C47-9CC0-6C229C4C9EA8}"/>
              </a:ext>
            </a:extLst>
          </p:cNvPr>
          <p:cNvSpPr/>
          <p:nvPr/>
        </p:nvSpPr>
        <p:spPr>
          <a:xfrm>
            <a:off x="510791"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5471727-83CD-3D48-B4B0-4706C3DCC22C}"/>
              </a:ext>
            </a:extLst>
          </p:cNvPr>
          <p:cNvSpPr/>
          <p:nvPr/>
        </p:nvSpPr>
        <p:spPr>
          <a:xfrm>
            <a:off x="587313" y="6451444"/>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7CA2A5-A589-2647-BC18-3ECED65A7F9A}"/>
              </a:ext>
            </a:extLst>
          </p:cNvPr>
          <p:cNvSpPr/>
          <p:nvPr/>
        </p:nvSpPr>
        <p:spPr>
          <a:xfrm>
            <a:off x="-24910"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2556ED-DBE6-574A-B687-A3F3A0FBB1E7}"/>
              </a:ext>
            </a:extLst>
          </p:cNvPr>
          <p:cNvSpPr/>
          <p:nvPr/>
        </p:nvSpPr>
        <p:spPr>
          <a:xfrm>
            <a:off x="51663"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4CBBC96-6168-564E-BF1C-ABA28224E3B4}"/>
              </a:ext>
            </a:extLst>
          </p:cNvPr>
          <p:cNvSpPr/>
          <p:nvPr/>
        </p:nvSpPr>
        <p:spPr>
          <a:xfrm>
            <a:off x="128185"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49B5328-1D5C-A444-BDD5-3D094E0C2AD3}"/>
              </a:ext>
            </a:extLst>
          </p:cNvPr>
          <p:cNvSpPr/>
          <p:nvPr/>
        </p:nvSpPr>
        <p:spPr>
          <a:xfrm>
            <a:off x="204706"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AC9F5B-F718-954E-BC87-1DF0F4154DED}"/>
              </a:ext>
            </a:extLst>
          </p:cNvPr>
          <p:cNvSpPr/>
          <p:nvPr/>
        </p:nvSpPr>
        <p:spPr>
          <a:xfrm>
            <a:off x="281227"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0A859C3-2FD7-5340-A229-8B8720839A77}"/>
              </a:ext>
            </a:extLst>
          </p:cNvPr>
          <p:cNvSpPr/>
          <p:nvPr/>
        </p:nvSpPr>
        <p:spPr>
          <a:xfrm>
            <a:off x="357749"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8EAFA7C-FB44-434E-8A3D-E79D0A95BA65}"/>
              </a:ext>
            </a:extLst>
          </p:cNvPr>
          <p:cNvSpPr/>
          <p:nvPr/>
        </p:nvSpPr>
        <p:spPr>
          <a:xfrm>
            <a:off x="434271"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5B8564A-6833-AB4E-AFB3-B07911DFEC26}"/>
              </a:ext>
            </a:extLst>
          </p:cNvPr>
          <p:cNvSpPr/>
          <p:nvPr/>
        </p:nvSpPr>
        <p:spPr>
          <a:xfrm>
            <a:off x="510791"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005FAD-4BE7-BA45-93BC-A502721D706B}"/>
              </a:ext>
            </a:extLst>
          </p:cNvPr>
          <p:cNvSpPr/>
          <p:nvPr/>
        </p:nvSpPr>
        <p:spPr>
          <a:xfrm>
            <a:off x="587313" y="6525027"/>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0376C77-378F-D444-880A-0B16E4A7EECD}"/>
              </a:ext>
            </a:extLst>
          </p:cNvPr>
          <p:cNvSpPr/>
          <p:nvPr/>
        </p:nvSpPr>
        <p:spPr>
          <a:xfrm>
            <a:off x="-24910"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249ED95-CF50-DE48-A090-7AE04D03010F}"/>
              </a:ext>
            </a:extLst>
          </p:cNvPr>
          <p:cNvSpPr/>
          <p:nvPr/>
        </p:nvSpPr>
        <p:spPr>
          <a:xfrm>
            <a:off x="51663"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621AD9F-9C4F-D642-9A1B-087B3A249F18}"/>
              </a:ext>
            </a:extLst>
          </p:cNvPr>
          <p:cNvSpPr/>
          <p:nvPr/>
        </p:nvSpPr>
        <p:spPr>
          <a:xfrm>
            <a:off x="128185"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13A739C-889D-304C-92C0-BA7C4032638F}"/>
              </a:ext>
            </a:extLst>
          </p:cNvPr>
          <p:cNvSpPr/>
          <p:nvPr/>
        </p:nvSpPr>
        <p:spPr>
          <a:xfrm>
            <a:off x="204706"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00A2E42-E692-6A43-8858-C2B681E7DD50}"/>
              </a:ext>
            </a:extLst>
          </p:cNvPr>
          <p:cNvSpPr/>
          <p:nvPr/>
        </p:nvSpPr>
        <p:spPr>
          <a:xfrm>
            <a:off x="281227"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CF952EF-D242-3144-8064-E48B9DAAC570}"/>
              </a:ext>
            </a:extLst>
          </p:cNvPr>
          <p:cNvSpPr/>
          <p:nvPr/>
        </p:nvSpPr>
        <p:spPr>
          <a:xfrm>
            <a:off x="357749"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524B48-53B8-DC49-A882-01135128D7FF}"/>
              </a:ext>
            </a:extLst>
          </p:cNvPr>
          <p:cNvSpPr/>
          <p:nvPr/>
        </p:nvSpPr>
        <p:spPr>
          <a:xfrm>
            <a:off x="434271"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73E4812-969E-F544-9553-DF3A23C7A5FA}"/>
              </a:ext>
            </a:extLst>
          </p:cNvPr>
          <p:cNvSpPr/>
          <p:nvPr/>
        </p:nvSpPr>
        <p:spPr>
          <a:xfrm>
            <a:off x="510791"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71136E-CD77-D64E-BBD7-7F29EC196C73}"/>
              </a:ext>
            </a:extLst>
          </p:cNvPr>
          <p:cNvSpPr/>
          <p:nvPr/>
        </p:nvSpPr>
        <p:spPr>
          <a:xfrm>
            <a:off x="587313" y="6604190"/>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19FE37-6D3B-9744-8DE9-0A5DCEC5F5FC}"/>
              </a:ext>
            </a:extLst>
          </p:cNvPr>
          <p:cNvSpPr/>
          <p:nvPr/>
        </p:nvSpPr>
        <p:spPr>
          <a:xfrm>
            <a:off x="-24910"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2E1EC0-D162-C744-9BB5-B3CF9B705F8C}"/>
              </a:ext>
            </a:extLst>
          </p:cNvPr>
          <p:cNvSpPr/>
          <p:nvPr/>
        </p:nvSpPr>
        <p:spPr>
          <a:xfrm>
            <a:off x="51663"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3B76A4E-3F60-B347-B59D-4A88A01A62BF}"/>
              </a:ext>
            </a:extLst>
          </p:cNvPr>
          <p:cNvSpPr/>
          <p:nvPr/>
        </p:nvSpPr>
        <p:spPr>
          <a:xfrm>
            <a:off x="128185"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79CB35-6363-BF45-A747-7F721DBC5395}"/>
              </a:ext>
            </a:extLst>
          </p:cNvPr>
          <p:cNvSpPr/>
          <p:nvPr/>
        </p:nvSpPr>
        <p:spPr>
          <a:xfrm>
            <a:off x="204706"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CAA404B-1033-AD40-9BC9-A730E661345F}"/>
              </a:ext>
            </a:extLst>
          </p:cNvPr>
          <p:cNvSpPr/>
          <p:nvPr/>
        </p:nvSpPr>
        <p:spPr>
          <a:xfrm>
            <a:off x="281227"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80A4162-943A-D44D-B68A-32CC9DDB7078}"/>
              </a:ext>
            </a:extLst>
          </p:cNvPr>
          <p:cNvSpPr/>
          <p:nvPr/>
        </p:nvSpPr>
        <p:spPr>
          <a:xfrm>
            <a:off x="357749"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C651197-9AA7-1749-B581-CFDD95730E65}"/>
              </a:ext>
            </a:extLst>
          </p:cNvPr>
          <p:cNvSpPr/>
          <p:nvPr/>
        </p:nvSpPr>
        <p:spPr>
          <a:xfrm>
            <a:off x="434271"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C4EB9C2-74E1-E14A-8EFD-619BE8D9FFAE}"/>
              </a:ext>
            </a:extLst>
          </p:cNvPr>
          <p:cNvSpPr/>
          <p:nvPr/>
        </p:nvSpPr>
        <p:spPr>
          <a:xfrm>
            <a:off x="510791"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A3BFDF3-1B61-E140-A416-42937CC4B9CC}"/>
              </a:ext>
            </a:extLst>
          </p:cNvPr>
          <p:cNvSpPr/>
          <p:nvPr/>
        </p:nvSpPr>
        <p:spPr>
          <a:xfrm>
            <a:off x="587313" y="6677826"/>
            <a:ext cx="30800" cy="30815"/>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EE4F5F1-E8BE-E148-B334-BE7F16941DCB}"/>
              </a:ext>
            </a:extLst>
          </p:cNvPr>
          <p:cNvSpPr/>
          <p:nvPr/>
        </p:nvSpPr>
        <p:spPr>
          <a:xfrm>
            <a:off x="11618348" y="6255557"/>
            <a:ext cx="282083" cy="315054"/>
          </a:xfrm>
          <a:custGeom>
            <a:avLst/>
            <a:gdLst>
              <a:gd name="connsiteX0" fmla="*/ 339786 w 339786"/>
              <a:gd name="connsiteY0" fmla="*/ 170040 h 379502"/>
              <a:gd name="connsiteX1" fmla="*/ 0 w 339786"/>
              <a:gd name="connsiteY1" fmla="*/ 0 h 379502"/>
              <a:gd name="connsiteX2" fmla="*/ 22708 w 339786"/>
              <a:gd name="connsiteY2" fmla="*/ 379502 h 379502"/>
              <a:gd name="connsiteX3" fmla="*/ 339786 w 339786"/>
              <a:gd name="connsiteY3" fmla="*/ 170040 h 379502"/>
            </a:gdLst>
            <a:ahLst/>
            <a:cxnLst>
              <a:cxn ang="0">
                <a:pos x="connsiteX0" y="connsiteY0"/>
              </a:cxn>
              <a:cxn ang="0">
                <a:pos x="connsiteX1" y="connsiteY1"/>
              </a:cxn>
              <a:cxn ang="0">
                <a:pos x="connsiteX2" y="connsiteY2"/>
              </a:cxn>
              <a:cxn ang="0">
                <a:pos x="connsiteX3" y="connsiteY3"/>
              </a:cxn>
            </a:cxnLst>
            <a:rect l="l" t="t" r="r" b="b"/>
            <a:pathLst>
              <a:path w="339786" h="379502">
                <a:moveTo>
                  <a:pt x="339786" y="170040"/>
                </a:moveTo>
                <a:lnTo>
                  <a:pt x="0" y="0"/>
                </a:lnTo>
                <a:lnTo>
                  <a:pt x="22708" y="379502"/>
                </a:lnTo>
                <a:lnTo>
                  <a:pt x="339786" y="170040"/>
                </a:lnTo>
                <a:close/>
              </a:path>
            </a:pathLst>
          </a:custGeom>
          <a:solidFill>
            <a:schemeClr val="accent6"/>
          </a:solidFill>
          <a:ln w="639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952F84B-4C54-FE4A-AD94-DDA11BCF2DEF}"/>
              </a:ext>
            </a:extLst>
          </p:cNvPr>
          <p:cNvSpPr/>
          <p:nvPr/>
        </p:nvSpPr>
        <p:spPr>
          <a:xfrm>
            <a:off x="11560943" y="6176873"/>
            <a:ext cx="282136" cy="315001"/>
          </a:xfrm>
          <a:custGeom>
            <a:avLst/>
            <a:gdLst>
              <a:gd name="connsiteX0" fmla="*/ 339850 w 339850"/>
              <a:gd name="connsiteY0" fmla="*/ 170040 h 379438"/>
              <a:gd name="connsiteX1" fmla="*/ 0 w 339850"/>
              <a:gd name="connsiteY1" fmla="*/ 0 h 379438"/>
              <a:gd name="connsiteX2" fmla="*/ 22771 w 339850"/>
              <a:gd name="connsiteY2" fmla="*/ 379438 h 379438"/>
              <a:gd name="connsiteX3" fmla="*/ 339850 w 339850"/>
              <a:gd name="connsiteY3" fmla="*/ 170040 h 379438"/>
            </a:gdLst>
            <a:ahLst/>
            <a:cxnLst>
              <a:cxn ang="0">
                <a:pos x="connsiteX0" y="connsiteY0"/>
              </a:cxn>
              <a:cxn ang="0">
                <a:pos x="connsiteX1" y="connsiteY1"/>
              </a:cxn>
              <a:cxn ang="0">
                <a:pos x="connsiteX2" y="connsiteY2"/>
              </a:cxn>
              <a:cxn ang="0">
                <a:pos x="connsiteX3" y="connsiteY3"/>
              </a:cxn>
            </a:cxnLst>
            <a:rect l="l" t="t" r="r" b="b"/>
            <a:pathLst>
              <a:path w="339850" h="379438">
                <a:moveTo>
                  <a:pt x="339850" y="170040"/>
                </a:moveTo>
                <a:lnTo>
                  <a:pt x="0" y="0"/>
                </a:lnTo>
                <a:lnTo>
                  <a:pt x="22771" y="379438"/>
                </a:lnTo>
                <a:lnTo>
                  <a:pt x="339850" y="170040"/>
                </a:lnTo>
                <a:close/>
              </a:path>
            </a:pathLst>
          </a:custGeom>
          <a:noFill/>
          <a:ln w="35428" cap="flat">
            <a:solidFill>
              <a:srgbClr val="231F20"/>
            </a:solidFill>
            <a:prstDash val="solid"/>
            <a:miter/>
          </a:ln>
        </p:spPr>
        <p:txBody>
          <a:bodyPr rtlCol="0" anchor="ctr"/>
          <a:lstStyle/>
          <a:p>
            <a:endParaRPr lang="en-US"/>
          </a:p>
        </p:txBody>
      </p:sp>
    </p:spTree>
    <p:extLst>
      <p:ext uri="{BB962C8B-B14F-4D97-AF65-F5344CB8AC3E}">
        <p14:creationId xmlns:p14="http://schemas.microsoft.com/office/powerpoint/2010/main" val="401559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60" name="Graphic 3">
            <a:extLst>
              <a:ext uri="{FF2B5EF4-FFF2-40B4-BE49-F238E27FC236}">
                <a16:creationId xmlns:a16="http://schemas.microsoft.com/office/drawing/2014/main" id="{892F991F-4CE6-E84A-B1FF-B4C2A7A46634}"/>
              </a:ext>
            </a:extLst>
          </p:cNvPr>
          <p:cNvGrpSpPr/>
          <p:nvPr/>
        </p:nvGrpSpPr>
        <p:grpSpPr>
          <a:xfrm>
            <a:off x="-218486" y="-1467162"/>
            <a:ext cx="13323207" cy="8668061"/>
            <a:chOff x="-218486" y="-1467162"/>
            <a:chExt cx="13323207" cy="8668061"/>
          </a:xfrm>
        </p:grpSpPr>
        <p:sp>
          <p:nvSpPr>
            <p:cNvPr id="61" name="Freeform 60">
              <a:extLst>
                <a:ext uri="{FF2B5EF4-FFF2-40B4-BE49-F238E27FC236}">
                  <a16:creationId xmlns:a16="http://schemas.microsoft.com/office/drawing/2014/main" id="{50CBBD2A-5A5A-A545-BA21-F223D6632B3C}"/>
                </a:ext>
              </a:extLst>
            </p:cNvPr>
            <p:cNvSpPr/>
            <p:nvPr/>
          </p:nvSpPr>
          <p:spPr>
            <a:xfrm>
              <a:off x="9820950" y="4949527"/>
              <a:ext cx="2436830" cy="1958413"/>
            </a:xfrm>
            <a:custGeom>
              <a:avLst/>
              <a:gdLst>
                <a:gd name="connsiteX0" fmla="*/ 2436117 w 2436830"/>
                <a:gd name="connsiteY0" fmla="*/ 0 h 1958413"/>
                <a:gd name="connsiteX1" fmla="*/ 1770196 w 2436830"/>
                <a:gd name="connsiteY1" fmla="*/ 1499711 h 1958413"/>
                <a:gd name="connsiteX2" fmla="*/ 0 w 2436830"/>
                <a:gd name="connsiteY2" fmla="*/ 1958414 h 1958413"/>
                <a:gd name="connsiteX3" fmla="*/ 2428435 w 2436830"/>
                <a:gd name="connsiteY3" fmla="*/ 1958414 h 1958413"/>
                <a:gd name="connsiteX4" fmla="*/ 2436117 w 2436830"/>
                <a:gd name="connsiteY4" fmla="*/ 0 h 1958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30" h="1958413">
                  <a:moveTo>
                    <a:pt x="2436117" y="0"/>
                  </a:moveTo>
                  <a:cubicBezTo>
                    <a:pt x="2234243" y="0"/>
                    <a:pt x="2252964" y="1093609"/>
                    <a:pt x="1770196" y="1499711"/>
                  </a:cubicBezTo>
                  <a:cubicBezTo>
                    <a:pt x="1325774" y="1873605"/>
                    <a:pt x="361722" y="1714379"/>
                    <a:pt x="0" y="1958414"/>
                  </a:cubicBezTo>
                  <a:lnTo>
                    <a:pt x="2428435" y="1958414"/>
                  </a:lnTo>
                  <a:cubicBezTo>
                    <a:pt x="2428435" y="1958414"/>
                    <a:pt x="2439733" y="0"/>
                    <a:pt x="2436117" y="0"/>
                  </a:cubicBezTo>
                  <a:close/>
                </a:path>
              </a:pathLst>
            </a:custGeom>
            <a:solidFill>
              <a:schemeClr val="accent1"/>
            </a:solidFill>
            <a:ln w="645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DF7299E-B836-7541-AFF4-F846786852EA}"/>
                </a:ext>
              </a:extLst>
            </p:cNvPr>
            <p:cNvSpPr/>
            <p:nvPr/>
          </p:nvSpPr>
          <p:spPr>
            <a:xfrm>
              <a:off x="-218486" y="1009141"/>
              <a:ext cx="457913" cy="507820"/>
            </a:xfrm>
            <a:custGeom>
              <a:avLst/>
              <a:gdLst>
                <a:gd name="connsiteX0" fmla="*/ 457914 w 457913"/>
                <a:gd name="connsiteY0" fmla="*/ 0 h 507820"/>
                <a:gd name="connsiteX1" fmla="*/ 0 w 457913"/>
                <a:gd name="connsiteY1" fmla="*/ 222672 h 507820"/>
                <a:gd name="connsiteX2" fmla="*/ 421826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26" y="507821"/>
                  </a:lnTo>
                  <a:lnTo>
                    <a:pt x="457914" y="0"/>
                  </a:lnTo>
                  <a:close/>
                </a:path>
              </a:pathLst>
            </a:custGeom>
            <a:solidFill>
              <a:schemeClr val="accent6"/>
            </a:solidFill>
            <a:ln w="6452"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DC5FD19A-8C68-1A4F-8E9A-4B4E73C8E0AB}"/>
                </a:ext>
              </a:extLst>
            </p:cNvPr>
            <p:cNvSpPr/>
            <p:nvPr/>
          </p:nvSpPr>
          <p:spPr>
            <a:xfrm>
              <a:off x="10533031" y="-1334268"/>
              <a:ext cx="2490410" cy="2489792"/>
            </a:xfrm>
            <a:custGeom>
              <a:avLst/>
              <a:gdLst>
                <a:gd name="connsiteX0" fmla="*/ 2490410 w 2490410"/>
                <a:gd name="connsiteY0" fmla="*/ 1244896 h 2489792"/>
                <a:gd name="connsiteX1" fmla="*/ 1245205 w 2490410"/>
                <a:gd name="connsiteY1" fmla="*/ 2489793 h 2489792"/>
                <a:gd name="connsiteX2" fmla="*/ -1 w 2490410"/>
                <a:gd name="connsiteY2" fmla="*/ 1244896 h 2489792"/>
                <a:gd name="connsiteX3" fmla="*/ 1245205 w 2490410"/>
                <a:gd name="connsiteY3" fmla="*/ 0 h 2489792"/>
                <a:gd name="connsiteX4" fmla="*/ 2490410 w 2490410"/>
                <a:gd name="connsiteY4" fmla="*/ 1244896 h 248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410" h="2489792">
                  <a:moveTo>
                    <a:pt x="2490410" y="1244896"/>
                  </a:moveTo>
                  <a:cubicBezTo>
                    <a:pt x="2490410" y="1932434"/>
                    <a:pt x="1932913" y="2489793"/>
                    <a:pt x="1245205" y="2489793"/>
                  </a:cubicBezTo>
                  <a:cubicBezTo>
                    <a:pt x="557497" y="2489793"/>
                    <a:pt x="-1" y="1932434"/>
                    <a:pt x="-1" y="1244896"/>
                  </a:cubicBezTo>
                  <a:cubicBezTo>
                    <a:pt x="-1" y="557359"/>
                    <a:pt x="557497" y="0"/>
                    <a:pt x="1245205" y="0"/>
                  </a:cubicBezTo>
                  <a:cubicBezTo>
                    <a:pt x="1932913" y="0"/>
                    <a:pt x="2490410" y="557359"/>
                    <a:pt x="2490410" y="1244896"/>
                  </a:cubicBezTo>
                  <a:close/>
                </a:path>
              </a:pathLst>
            </a:custGeom>
            <a:solidFill>
              <a:schemeClr val="accent6"/>
            </a:solidFill>
            <a:ln w="645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FE46E3C-F1F6-334D-8188-2385D9D9E67A}"/>
                </a:ext>
              </a:extLst>
            </p:cNvPr>
            <p:cNvSpPr/>
            <p:nvPr/>
          </p:nvSpPr>
          <p:spPr>
            <a:xfrm>
              <a:off x="10601528" y="6635119"/>
              <a:ext cx="833709" cy="396291"/>
            </a:xfrm>
            <a:custGeom>
              <a:avLst/>
              <a:gdLst>
                <a:gd name="connsiteX0" fmla="*/ 172500 w 833709"/>
                <a:gd name="connsiteY0" fmla="*/ 204342 h 396291"/>
                <a:gd name="connsiteX1" fmla="*/ 300327 w 833709"/>
                <a:gd name="connsiteY1" fmla="*/ 193821 h 396291"/>
                <a:gd name="connsiteX2" fmla="*/ 411109 w 833709"/>
                <a:gd name="connsiteY2" fmla="*/ 185238 h 396291"/>
                <a:gd name="connsiteX3" fmla="*/ 490968 w 833709"/>
                <a:gd name="connsiteY3" fmla="*/ 107787 h 396291"/>
                <a:gd name="connsiteX4" fmla="*/ 583545 w 833709"/>
                <a:gd name="connsiteY4" fmla="*/ 19105 h 396291"/>
                <a:gd name="connsiteX5" fmla="*/ 711435 w 833709"/>
                <a:gd name="connsiteY5" fmla="*/ 8585 h 396291"/>
                <a:gd name="connsiteX6" fmla="*/ 822153 w 833709"/>
                <a:gd name="connsiteY6" fmla="*/ 0 h 396291"/>
                <a:gd name="connsiteX7" fmla="*/ 833709 w 833709"/>
                <a:gd name="connsiteY7" fmla="*/ 25817 h 396291"/>
                <a:gd name="connsiteX8" fmla="*/ 705883 w 833709"/>
                <a:gd name="connsiteY8" fmla="*/ 36337 h 396291"/>
                <a:gd name="connsiteX9" fmla="*/ 595165 w 833709"/>
                <a:gd name="connsiteY9" fmla="*/ 44922 h 396291"/>
                <a:gd name="connsiteX10" fmla="*/ 515306 w 833709"/>
                <a:gd name="connsiteY10" fmla="*/ 122373 h 396291"/>
                <a:gd name="connsiteX11" fmla="*/ 422665 w 833709"/>
                <a:gd name="connsiteY11" fmla="*/ 211055 h 396291"/>
                <a:gd name="connsiteX12" fmla="*/ 294839 w 833709"/>
                <a:gd name="connsiteY12" fmla="*/ 221575 h 396291"/>
                <a:gd name="connsiteX13" fmla="*/ 184057 w 833709"/>
                <a:gd name="connsiteY13" fmla="*/ 230159 h 396291"/>
                <a:gd name="connsiteX14" fmla="*/ 104198 w 833709"/>
                <a:gd name="connsiteY14" fmla="*/ 307610 h 396291"/>
                <a:gd name="connsiteX15" fmla="*/ 11556 w 833709"/>
                <a:gd name="connsiteY15" fmla="*/ 396291 h 396291"/>
                <a:gd name="connsiteX16" fmla="*/ 0 w 833709"/>
                <a:gd name="connsiteY16" fmla="*/ 370474 h 396291"/>
                <a:gd name="connsiteX17" fmla="*/ 79859 w 833709"/>
                <a:gd name="connsiteY17" fmla="*/ 293023 h 396291"/>
                <a:gd name="connsiteX18" fmla="*/ 172500 w 833709"/>
                <a:gd name="connsiteY18" fmla="*/ 204342 h 3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709" h="396291">
                  <a:moveTo>
                    <a:pt x="172500" y="204342"/>
                  </a:moveTo>
                  <a:cubicBezTo>
                    <a:pt x="228020" y="179364"/>
                    <a:pt x="264755" y="186722"/>
                    <a:pt x="300327" y="193821"/>
                  </a:cubicBezTo>
                  <a:cubicBezTo>
                    <a:pt x="332993" y="200276"/>
                    <a:pt x="363852" y="206730"/>
                    <a:pt x="411109" y="185238"/>
                  </a:cubicBezTo>
                  <a:cubicBezTo>
                    <a:pt x="458366" y="163744"/>
                    <a:pt x="474182" y="136831"/>
                    <a:pt x="490968" y="107787"/>
                  </a:cubicBezTo>
                  <a:cubicBezTo>
                    <a:pt x="509173" y="76483"/>
                    <a:pt x="528089" y="44083"/>
                    <a:pt x="583545" y="19105"/>
                  </a:cubicBezTo>
                  <a:cubicBezTo>
                    <a:pt x="639000" y="-5873"/>
                    <a:pt x="675863" y="1484"/>
                    <a:pt x="711435" y="8585"/>
                  </a:cubicBezTo>
                  <a:cubicBezTo>
                    <a:pt x="744102" y="15039"/>
                    <a:pt x="774897" y="21493"/>
                    <a:pt x="822153" y="0"/>
                  </a:cubicBezTo>
                  <a:lnTo>
                    <a:pt x="833709" y="25817"/>
                  </a:lnTo>
                  <a:cubicBezTo>
                    <a:pt x="778254" y="50795"/>
                    <a:pt x="741455" y="43437"/>
                    <a:pt x="705883" y="36337"/>
                  </a:cubicBezTo>
                  <a:cubicBezTo>
                    <a:pt x="673217" y="29883"/>
                    <a:pt x="642422" y="23429"/>
                    <a:pt x="595165" y="44922"/>
                  </a:cubicBezTo>
                  <a:cubicBezTo>
                    <a:pt x="547908" y="66415"/>
                    <a:pt x="532027" y="93329"/>
                    <a:pt x="515306" y="122373"/>
                  </a:cubicBezTo>
                  <a:cubicBezTo>
                    <a:pt x="497036" y="153676"/>
                    <a:pt x="478185" y="186077"/>
                    <a:pt x="422665" y="211055"/>
                  </a:cubicBezTo>
                  <a:cubicBezTo>
                    <a:pt x="367144" y="236032"/>
                    <a:pt x="330411" y="228739"/>
                    <a:pt x="294839" y="221575"/>
                  </a:cubicBezTo>
                  <a:cubicBezTo>
                    <a:pt x="262172" y="215121"/>
                    <a:pt x="231313" y="208667"/>
                    <a:pt x="184057" y="230159"/>
                  </a:cubicBezTo>
                  <a:cubicBezTo>
                    <a:pt x="136799" y="251651"/>
                    <a:pt x="120918" y="278630"/>
                    <a:pt x="104198" y="307610"/>
                  </a:cubicBezTo>
                  <a:cubicBezTo>
                    <a:pt x="85928" y="338913"/>
                    <a:pt x="67076" y="371313"/>
                    <a:pt x="11556" y="396291"/>
                  </a:cubicBezTo>
                  <a:lnTo>
                    <a:pt x="0" y="370474"/>
                  </a:lnTo>
                  <a:cubicBezTo>
                    <a:pt x="47257" y="349240"/>
                    <a:pt x="63074" y="322067"/>
                    <a:pt x="79859" y="293023"/>
                  </a:cubicBezTo>
                  <a:cubicBezTo>
                    <a:pt x="98064" y="261591"/>
                    <a:pt x="116980" y="229191"/>
                    <a:pt x="172500" y="204342"/>
                  </a:cubicBezTo>
                  <a:close/>
                </a:path>
              </a:pathLst>
            </a:custGeom>
            <a:solidFill>
              <a:srgbClr val="231F20"/>
            </a:solidFill>
            <a:ln w="645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6A4D948-2478-D74E-9FF4-BC16FFDC00EF}"/>
                </a:ext>
              </a:extLst>
            </p:cNvPr>
            <p:cNvSpPr/>
            <p:nvPr/>
          </p:nvSpPr>
          <p:spPr>
            <a:xfrm>
              <a:off x="10659049" y="-1467162"/>
              <a:ext cx="1371094" cy="1370883"/>
            </a:xfrm>
            <a:custGeom>
              <a:avLst/>
              <a:gdLst>
                <a:gd name="connsiteX0" fmla="*/ 1228420 w 1371094"/>
                <a:gd name="connsiteY0" fmla="*/ 0 h 1370883"/>
                <a:gd name="connsiteX1" fmla="*/ 0 w 1371094"/>
                <a:gd name="connsiteY1" fmla="*/ 1228180 h 1370883"/>
                <a:gd name="connsiteX2" fmla="*/ 8909 w 1371094"/>
                <a:gd name="connsiteY2" fmla="*/ 1370883 h 1370883"/>
                <a:gd name="connsiteX3" fmla="*/ 1371095 w 1371094"/>
                <a:gd name="connsiteY3" fmla="*/ 9036 h 1370883"/>
                <a:gd name="connsiteX4" fmla="*/ 1228420 w 1371094"/>
                <a:gd name="connsiteY4" fmla="*/ 0 h 137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094" h="1370883">
                  <a:moveTo>
                    <a:pt x="1228420" y="0"/>
                  </a:moveTo>
                  <a:lnTo>
                    <a:pt x="0" y="1228180"/>
                  </a:lnTo>
                  <a:cubicBezTo>
                    <a:pt x="252" y="1275878"/>
                    <a:pt x="3227" y="1323524"/>
                    <a:pt x="8909" y="1370883"/>
                  </a:cubicBezTo>
                  <a:lnTo>
                    <a:pt x="1371095" y="9036"/>
                  </a:lnTo>
                  <a:cubicBezTo>
                    <a:pt x="1323753" y="3248"/>
                    <a:pt x="1276114" y="231"/>
                    <a:pt x="1228420" y="0"/>
                  </a:cubicBezTo>
                  <a:close/>
                </a:path>
              </a:pathLst>
            </a:custGeom>
            <a:noFill/>
            <a:ln w="645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95F14ED-14CC-7D4F-90B6-546040B9E9B8}"/>
                </a:ext>
              </a:extLst>
            </p:cNvPr>
            <p:cNvSpPr/>
            <p:nvPr/>
          </p:nvSpPr>
          <p:spPr>
            <a:xfrm>
              <a:off x="12458812" y="332154"/>
              <a:ext cx="501619" cy="501495"/>
            </a:xfrm>
            <a:custGeom>
              <a:avLst/>
              <a:gdLst>
                <a:gd name="connsiteX0" fmla="*/ 0 w 501619"/>
                <a:gd name="connsiteY0" fmla="*/ 501496 h 501495"/>
                <a:gd name="connsiteX1" fmla="*/ 501620 w 501619"/>
                <a:gd name="connsiteY1" fmla="*/ 0 h 501495"/>
              </a:gdLst>
              <a:ahLst/>
              <a:cxnLst>
                <a:cxn ang="0">
                  <a:pos x="connsiteX0" y="connsiteY0"/>
                </a:cxn>
                <a:cxn ang="0">
                  <a:pos x="connsiteX1" y="connsiteY1"/>
                </a:cxn>
              </a:cxnLst>
              <a:rect l="l" t="t" r="r" b="b"/>
              <a:pathLst>
                <a:path w="501619" h="501495">
                  <a:moveTo>
                    <a:pt x="0" y="501496"/>
                  </a:moveTo>
                  <a:cubicBezTo>
                    <a:pt x="212892" y="387277"/>
                    <a:pt x="387373" y="212839"/>
                    <a:pt x="501620" y="0"/>
                  </a:cubicBezTo>
                  <a:close/>
                </a:path>
              </a:pathLst>
            </a:custGeom>
            <a:noFill/>
            <a:ln w="645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EF8C409-457A-604C-B9BC-748CB121F354}"/>
                </a:ext>
              </a:extLst>
            </p:cNvPr>
            <p:cNvSpPr/>
            <p:nvPr/>
          </p:nvSpPr>
          <p:spPr>
            <a:xfrm>
              <a:off x="10787133" y="-1338722"/>
              <a:ext cx="549457" cy="549256"/>
            </a:xfrm>
            <a:custGeom>
              <a:avLst/>
              <a:gdLst>
                <a:gd name="connsiteX0" fmla="*/ 0 w 549457"/>
                <a:gd name="connsiteY0" fmla="*/ 549257 h 549256"/>
                <a:gd name="connsiteX1" fmla="*/ 549458 w 549457"/>
                <a:gd name="connsiteY1" fmla="*/ 0 h 549256"/>
                <a:gd name="connsiteX2" fmla="*/ 0 w 549457"/>
                <a:gd name="connsiteY2" fmla="*/ 549257 h 549256"/>
              </a:gdLst>
              <a:ahLst/>
              <a:cxnLst>
                <a:cxn ang="0">
                  <a:pos x="connsiteX0" y="connsiteY0"/>
                </a:cxn>
                <a:cxn ang="0">
                  <a:pos x="connsiteX1" y="connsiteY1"/>
                </a:cxn>
                <a:cxn ang="0">
                  <a:pos x="connsiteX2" y="connsiteY2"/>
                </a:cxn>
              </a:cxnLst>
              <a:rect l="l" t="t" r="r" b="b"/>
              <a:pathLst>
                <a:path w="549457" h="549256">
                  <a:moveTo>
                    <a:pt x="0" y="549257"/>
                  </a:moveTo>
                  <a:lnTo>
                    <a:pt x="549458" y="0"/>
                  </a:lnTo>
                  <a:cubicBezTo>
                    <a:pt x="311650" y="118778"/>
                    <a:pt x="118835" y="311523"/>
                    <a:pt x="0" y="549257"/>
                  </a:cubicBezTo>
                  <a:close/>
                </a:path>
              </a:pathLst>
            </a:custGeom>
            <a:noFill/>
            <a:ln w="645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8E8DD53-1B5C-6A49-9BFB-C3EB29B01D8D}"/>
                </a:ext>
              </a:extLst>
            </p:cNvPr>
            <p:cNvSpPr/>
            <p:nvPr/>
          </p:nvSpPr>
          <p:spPr>
            <a:xfrm>
              <a:off x="12102966" y="-23539"/>
              <a:ext cx="981870" cy="981627"/>
            </a:xfrm>
            <a:custGeom>
              <a:avLst/>
              <a:gdLst>
                <a:gd name="connsiteX0" fmla="*/ 981871 w 981870"/>
                <a:gd name="connsiteY0" fmla="*/ 0 h 981627"/>
                <a:gd name="connsiteX1" fmla="*/ 0 w 981870"/>
                <a:gd name="connsiteY1" fmla="*/ 981627 h 981627"/>
                <a:gd name="connsiteX2" fmla="*/ 50098 w 981870"/>
                <a:gd name="connsiteY2" fmla="*/ 971365 h 981627"/>
                <a:gd name="connsiteX3" fmla="*/ 971607 w 981870"/>
                <a:gd name="connsiteY3" fmla="*/ 50085 h 981627"/>
                <a:gd name="connsiteX4" fmla="*/ 981871 w 981870"/>
                <a:gd name="connsiteY4" fmla="*/ 0 h 9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870" h="981627">
                  <a:moveTo>
                    <a:pt x="981871" y="0"/>
                  </a:moveTo>
                  <a:lnTo>
                    <a:pt x="0" y="981627"/>
                  </a:lnTo>
                  <a:cubicBezTo>
                    <a:pt x="16872" y="978529"/>
                    <a:pt x="33571" y="975109"/>
                    <a:pt x="50098" y="971365"/>
                  </a:cubicBezTo>
                  <a:lnTo>
                    <a:pt x="971607" y="50085"/>
                  </a:lnTo>
                  <a:cubicBezTo>
                    <a:pt x="975350" y="33498"/>
                    <a:pt x="978772" y="16846"/>
                    <a:pt x="981871" y="0"/>
                  </a:cubicBezTo>
                  <a:close/>
                </a:path>
              </a:pathLst>
            </a:custGeom>
            <a:solidFill>
              <a:srgbClr val="000000"/>
            </a:solidFill>
            <a:ln w="645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CFC916E-F774-2A40-875B-F00B8BF44A62}"/>
                </a:ext>
              </a:extLst>
            </p:cNvPr>
            <p:cNvSpPr/>
            <p:nvPr/>
          </p:nvSpPr>
          <p:spPr>
            <a:xfrm>
              <a:off x="10675834" y="-1450380"/>
              <a:ext cx="1003433" cy="1003184"/>
            </a:xfrm>
            <a:custGeom>
              <a:avLst/>
              <a:gdLst>
                <a:gd name="connsiteX0" fmla="*/ 954369 w 1003433"/>
                <a:gd name="connsiteY0" fmla="*/ 9036 h 1003184"/>
                <a:gd name="connsiteX1" fmla="*/ 9168 w 1003433"/>
                <a:gd name="connsiteY1" fmla="*/ 954197 h 1003184"/>
                <a:gd name="connsiteX2" fmla="*/ 0 w 1003433"/>
                <a:gd name="connsiteY2" fmla="*/ 1003185 h 1003184"/>
                <a:gd name="connsiteX3" fmla="*/ 1003433 w 1003433"/>
                <a:gd name="connsiteY3" fmla="*/ 0 h 1003184"/>
                <a:gd name="connsiteX4" fmla="*/ 954369 w 1003433"/>
                <a:gd name="connsiteY4" fmla="*/ 9036 h 100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33" h="1003184">
                  <a:moveTo>
                    <a:pt x="954369" y="9036"/>
                  </a:moveTo>
                  <a:lnTo>
                    <a:pt x="9168" y="954197"/>
                  </a:lnTo>
                  <a:cubicBezTo>
                    <a:pt x="5746" y="970397"/>
                    <a:pt x="2712" y="986791"/>
                    <a:pt x="0" y="1003185"/>
                  </a:cubicBezTo>
                  <a:lnTo>
                    <a:pt x="1003433" y="0"/>
                  </a:lnTo>
                  <a:cubicBezTo>
                    <a:pt x="986971" y="2582"/>
                    <a:pt x="970638" y="5809"/>
                    <a:pt x="954369" y="9036"/>
                  </a:cubicBezTo>
                  <a:close/>
                </a:path>
              </a:pathLst>
            </a:custGeom>
            <a:solidFill>
              <a:srgbClr val="000000"/>
            </a:solidFill>
            <a:ln w="645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75F39EF-FB31-4241-BB2D-F2D9C7166CC5}"/>
                </a:ext>
              </a:extLst>
            </p:cNvPr>
            <p:cNvSpPr/>
            <p:nvPr/>
          </p:nvSpPr>
          <p:spPr>
            <a:xfrm>
              <a:off x="11553250" y="-573183"/>
              <a:ext cx="1515125" cy="1514813"/>
            </a:xfrm>
            <a:custGeom>
              <a:avLst/>
              <a:gdLst>
                <a:gd name="connsiteX0" fmla="*/ 1506797 w 1515125"/>
                <a:gd name="connsiteY0" fmla="*/ 0 h 1514813"/>
                <a:gd name="connsiteX1" fmla="*/ 0 w 1515125"/>
                <a:gd name="connsiteY1" fmla="*/ 1506487 h 1514813"/>
                <a:gd name="connsiteX2" fmla="*/ 31505 w 1515125"/>
                <a:gd name="connsiteY2" fmla="*/ 1514813 h 1514813"/>
                <a:gd name="connsiteX3" fmla="*/ 1515125 w 1515125"/>
                <a:gd name="connsiteY3" fmla="*/ 31561 h 1514813"/>
                <a:gd name="connsiteX4" fmla="*/ 1506797 w 1515125"/>
                <a:gd name="connsiteY4" fmla="*/ 0 h 151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25" h="1514813">
                  <a:moveTo>
                    <a:pt x="1506797" y="0"/>
                  </a:moveTo>
                  <a:lnTo>
                    <a:pt x="0" y="1506487"/>
                  </a:lnTo>
                  <a:cubicBezTo>
                    <a:pt x="10458" y="1509413"/>
                    <a:pt x="20959" y="1512189"/>
                    <a:pt x="31505" y="1514813"/>
                  </a:cubicBezTo>
                  <a:lnTo>
                    <a:pt x="1515125" y="31561"/>
                  </a:lnTo>
                  <a:cubicBezTo>
                    <a:pt x="1512477" y="20976"/>
                    <a:pt x="1509766" y="10456"/>
                    <a:pt x="1506797" y="0"/>
                  </a:cubicBezTo>
                  <a:close/>
                </a:path>
              </a:pathLst>
            </a:custGeom>
            <a:solidFill>
              <a:srgbClr val="000000"/>
            </a:solidFill>
            <a:ln w="645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8011AA5-77EA-C841-9F38-379AEA09C81C}"/>
                </a:ext>
              </a:extLst>
            </p:cNvPr>
            <p:cNvSpPr/>
            <p:nvPr/>
          </p:nvSpPr>
          <p:spPr>
            <a:xfrm>
              <a:off x="11891601" y="-234851"/>
              <a:ext cx="1213120" cy="1212754"/>
            </a:xfrm>
            <a:custGeom>
              <a:avLst/>
              <a:gdLst>
                <a:gd name="connsiteX0" fmla="*/ 1213120 w 1213120"/>
                <a:gd name="connsiteY0" fmla="*/ 0 h 1212754"/>
                <a:gd name="connsiteX1" fmla="*/ 0 w 1213120"/>
                <a:gd name="connsiteY1" fmla="*/ 1212754 h 1212754"/>
                <a:gd name="connsiteX2" fmla="*/ 40866 w 1213120"/>
                <a:gd name="connsiteY2" fmla="*/ 1211786 h 1212754"/>
                <a:gd name="connsiteX3" fmla="*/ 1212088 w 1213120"/>
                <a:gd name="connsiteY3" fmla="*/ 40855 h 1212754"/>
                <a:gd name="connsiteX4" fmla="*/ 1213120 w 1213120"/>
                <a:gd name="connsiteY4" fmla="*/ 0 h 121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20" h="1212754">
                  <a:moveTo>
                    <a:pt x="1213120" y="0"/>
                  </a:moveTo>
                  <a:lnTo>
                    <a:pt x="0" y="1212754"/>
                  </a:lnTo>
                  <a:cubicBezTo>
                    <a:pt x="13686" y="1212754"/>
                    <a:pt x="27309" y="1212303"/>
                    <a:pt x="40866" y="1211786"/>
                  </a:cubicBezTo>
                  <a:lnTo>
                    <a:pt x="1212088" y="40855"/>
                  </a:lnTo>
                  <a:cubicBezTo>
                    <a:pt x="1212690" y="27302"/>
                    <a:pt x="1213033" y="13683"/>
                    <a:pt x="1213120" y="0"/>
                  </a:cubicBezTo>
                  <a:close/>
                </a:path>
              </a:pathLst>
            </a:custGeom>
            <a:solidFill>
              <a:srgbClr val="000000"/>
            </a:solidFill>
            <a:ln w="645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ADF6772-DF2C-EA47-AE88-764ED9FBCB18}"/>
                </a:ext>
              </a:extLst>
            </p:cNvPr>
            <p:cNvSpPr/>
            <p:nvPr/>
          </p:nvSpPr>
          <p:spPr>
            <a:xfrm>
              <a:off x="12380503" y="253864"/>
              <a:ext cx="618341" cy="618252"/>
            </a:xfrm>
            <a:custGeom>
              <a:avLst/>
              <a:gdLst>
                <a:gd name="connsiteX0" fmla="*/ 618341 w 618341"/>
                <a:gd name="connsiteY0" fmla="*/ 0 h 618252"/>
                <a:gd name="connsiteX1" fmla="*/ 0 w 618341"/>
                <a:gd name="connsiteY1" fmla="*/ 618253 h 618252"/>
                <a:gd name="connsiteX2" fmla="*/ 78309 w 618341"/>
                <a:gd name="connsiteY2" fmla="*/ 579527 h 618252"/>
                <a:gd name="connsiteX3" fmla="*/ 579929 w 618341"/>
                <a:gd name="connsiteY3" fmla="*/ 78032 h 618252"/>
                <a:gd name="connsiteX4" fmla="*/ 618341 w 618341"/>
                <a:gd name="connsiteY4" fmla="*/ 0 h 618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41" h="618252">
                  <a:moveTo>
                    <a:pt x="618341" y="0"/>
                  </a:moveTo>
                  <a:lnTo>
                    <a:pt x="0" y="618253"/>
                  </a:lnTo>
                  <a:cubicBezTo>
                    <a:pt x="26598" y="606291"/>
                    <a:pt x="52701" y="593383"/>
                    <a:pt x="78309" y="579527"/>
                  </a:cubicBezTo>
                  <a:lnTo>
                    <a:pt x="579929" y="78032"/>
                  </a:lnTo>
                  <a:cubicBezTo>
                    <a:pt x="593616" y="52645"/>
                    <a:pt x="606419" y="26635"/>
                    <a:pt x="618341" y="0"/>
                  </a:cubicBezTo>
                  <a:close/>
                </a:path>
              </a:pathLst>
            </a:custGeom>
            <a:solidFill>
              <a:srgbClr val="000000"/>
            </a:solidFill>
            <a:ln w="645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6CD600D-B61F-A343-90E0-C72E427E6400}"/>
                </a:ext>
              </a:extLst>
            </p:cNvPr>
            <p:cNvSpPr/>
            <p:nvPr/>
          </p:nvSpPr>
          <p:spPr>
            <a:xfrm>
              <a:off x="11711935" y="-414602"/>
              <a:ext cx="1385619" cy="1385082"/>
            </a:xfrm>
            <a:custGeom>
              <a:avLst/>
              <a:gdLst>
                <a:gd name="connsiteX0" fmla="*/ 1381036 w 1385619"/>
                <a:gd name="connsiteY0" fmla="*/ 0 h 1385082"/>
                <a:gd name="connsiteX1" fmla="*/ 0 w 1385619"/>
                <a:gd name="connsiteY1" fmla="*/ 1380694 h 1385082"/>
                <a:gd name="connsiteX2" fmla="*/ 35443 w 1385619"/>
                <a:gd name="connsiteY2" fmla="*/ 1385083 h 1385082"/>
                <a:gd name="connsiteX3" fmla="*/ 1385620 w 1385619"/>
                <a:gd name="connsiteY3" fmla="*/ 35305 h 1385082"/>
                <a:gd name="connsiteX4" fmla="*/ 1381036 w 1385619"/>
                <a:gd name="connsiteY4" fmla="*/ 0 h 138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619" h="1385082">
                  <a:moveTo>
                    <a:pt x="1381036" y="0"/>
                  </a:moveTo>
                  <a:lnTo>
                    <a:pt x="0" y="1380694"/>
                  </a:lnTo>
                  <a:cubicBezTo>
                    <a:pt x="11749" y="1382329"/>
                    <a:pt x="23564" y="1383792"/>
                    <a:pt x="35443" y="1385083"/>
                  </a:cubicBezTo>
                  <a:lnTo>
                    <a:pt x="1385620" y="35305"/>
                  </a:lnTo>
                  <a:cubicBezTo>
                    <a:pt x="1384244" y="23515"/>
                    <a:pt x="1382715" y="11747"/>
                    <a:pt x="1381036" y="0"/>
                  </a:cubicBezTo>
                  <a:close/>
                </a:path>
              </a:pathLst>
            </a:custGeom>
            <a:solidFill>
              <a:srgbClr val="000000"/>
            </a:solidFill>
            <a:ln w="645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D9BB42F-114C-CA41-B6AE-264C89A09BF9}"/>
                </a:ext>
              </a:extLst>
            </p:cNvPr>
            <p:cNvSpPr/>
            <p:nvPr/>
          </p:nvSpPr>
          <p:spPr>
            <a:xfrm>
              <a:off x="11059893" y="-1066352"/>
              <a:ext cx="1746179" cy="1745746"/>
            </a:xfrm>
            <a:custGeom>
              <a:avLst/>
              <a:gdLst>
                <a:gd name="connsiteX0" fmla="*/ 1727458 w 1746179"/>
                <a:gd name="connsiteY0" fmla="*/ 0 h 1745746"/>
                <a:gd name="connsiteX1" fmla="*/ 0 w 1746179"/>
                <a:gd name="connsiteY1" fmla="*/ 1727029 h 1745746"/>
                <a:gd name="connsiteX2" fmla="*/ 21111 w 1746179"/>
                <a:gd name="connsiteY2" fmla="*/ 1745746 h 1745746"/>
                <a:gd name="connsiteX3" fmla="*/ 1746180 w 1746179"/>
                <a:gd name="connsiteY3" fmla="*/ 21105 h 1745746"/>
                <a:gd name="connsiteX4" fmla="*/ 1727458 w 1746179"/>
                <a:gd name="connsiteY4" fmla="*/ 0 h 174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179" h="1745746">
                  <a:moveTo>
                    <a:pt x="1727458" y="0"/>
                  </a:moveTo>
                  <a:lnTo>
                    <a:pt x="0" y="1727029"/>
                  </a:lnTo>
                  <a:cubicBezTo>
                    <a:pt x="6972" y="1733483"/>
                    <a:pt x="14009" y="1739550"/>
                    <a:pt x="21111" y="1745746"/>
                  </a:cubicBezTo>
                  <a:lnTo>
                    <a:pt x="1746180" y="21105"/>
                  </a:lnTo>
                  <a:cubicBezTo>
                    <a:pt x="1740025" y="14006"/>
                    <a:pt x="1733785" y="6971"/>
                    <a:pt x="1727458" y="0"/>
                  </a:cubicBezTo>
                  <a:close/>
                </a:path>
              </a:pathLst>
            </a:custGeom>
            <a:solidFill>
              <a:srgbClr val="000000"/>
            </a:solidFill>
            <a:ln w="645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CAF23B3-1543-D14B-A7BA-FE4F33E31A69}"/>
                </a:ext>
              </a:extLst>
            </p:cNvPr>
            <p:cNvSpPr/>
            <p:nvPr/>
          </p:nvSpPr>
          <p:spPr>
            <a:xfrm>
              <a:off x="10745880" y="-1380287"/>
              <a:ext cx="1617644" cy="1617242"/>
            </a:xfrm>
            <a:custGeom>
              <a:avLst/>
              <a:gdLst>
                <a:gd name="connsiteX0" fmla="*/ 1589496 w 1617644"/>
                <a:gd name="connsiteY0" fmla="*/ 0 h 1617242"/>
                <a:gd name="connsiteX1" fmla="*/ 0 w 1617644"/>
                <a:gd name="connsiteY1" fmla="*/ 1589037 h 1617242"/>
                <a:gd name="connsiteX2" fmla="*/ 11685 w 1617644"/>
                <a:gd name="connsiteY2" fmla="*/ 1617242 h 1617242"/>
                <a:gd name="connsiteX3" fmla="*/ 1617644 w 1617644"/>
                <a:gd name="connsiteY3" fmla="*/ 11682 h 1617242"/>
                <a:gd name="connsiteX4" fmla="*/ 1589496 w 1617644"/>
                <a:gd name="connsiteY4" fmla="*/ 0 h 16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44" h="1617242">
                  <a:moveTo>
                    <a:pt x="1589496" y="0"/>
                  </a:moveTo>
                  <a:lnTo>
                    <a:pt x="0" y="1589037"/>
                  </a:lnTo>
                  <a:cubicBezTo>
                    <a:pt x="3809" y="1598525"/>
                    <a:pt x="7683" y="1607884"/>
                    <a:pt x="11685" y="1617242"/>
                  </a:cubicBezTo>
                  <a:lnTo>
                    <a:pt x="1617644" y="11682"/>
                  </a:lnTo>
                  <a:cubicBezTo>
                    <a:pt x="1608347" y="7681"/>
                    <a:pt x="1598728" y="3485"/>
                    <a:pt x="1589496" y="0"/>
                  </a:cubicBezTo>
                  <a:close/>
                </a:path>
              </a:pathLst>
            </a:custGeom>
            <a:solidFill>
              <a:srgbClr val="000000"/>
            </a:solidFill>
            <a:ln w="645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4041241-C31D-9846-A252-C4CC4D0355A6}"/>
                </a:ext>
              </a:extLst>
            </p:cNvPr>
            <p:cNvSpPr/>
            <p:nvPr/>
          </p:nvSpPr>
          <p:spPr>
            <a:xfrm>
              <a:off x="10698365" y="-1427661"/>
              <a:ext cx="1524098" cy="1523590"/>
            </a:xfrm>
            <a:custGeom>
              <a:avLst/>
              <a:gdLst>
                <a:gd name="connsiteX0" fmla="*/ 1492852 w 1524098"/>
                <a:gd name="connsiteY0" fmla="*/ 0 h 1523590"/>
                <a:gd name="connsiteX1" fmla="*/ 0 w 1524098"/>
                <a:gd name="connsiteY1" fmla="*/ 1492352 h 1523590"/>
                <a:gd name="connsiteX2" fmla="*/ 8651 w 1524098"/>
                <a:gd name="connsiteY2" fmla="*/ 1523591 h 1523590"/>
                <a:gd name="connsiteX3" fmla="*/ 1524098 w 1524098"/>
                <a:gd name="connsiteY3" fmla="*/ 8584 h 1523590"/>
                <a:gd name="connsiteX4" fmla="*/ 1492852 w 1524098"/>
                <a:gd name="connsiteY4" fmla="*/ 0 h 152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98" h="1523590">
                  <a:moveTo>
                    <a:pt x="1492852" y="0"/>
                  </a:moveTo>
                  <a:lnTo>
                    <a:pt x="0" y="1492352"/>
                  </a:lnTo>
                  <a:cubicBezTo>
                    <a:pt x="2712" y="1502808"/>
                    <a:pt x="5595" y="1513221"/>
                    <a:pt x="8651" y="1523591"/>
                  </a:cubicBezTo>
                  <a:lnTo>
                    <a:pt x="1524098" y="8584"/>
                  </a:lnTo>
                  <a:cubicBezTo>
                    <a:pt x="1513769" y="5680"/>
                    <a:pt x="1503311" y="2711"/>
                    <a:pt x="1492852" y="0"/>
                  </a:cubicBezTo>
                  <a:close/>
                </a:path>
              </a:pathLst>
            </a:custGeom>
            <a:solidFill>
              <a:srgbClr val="000000"/>
            </a:solidFill>
            <a:ln w="645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8D9CD9E-616E-0045-BFB6-21852AF1F53A}"/>
                </a:ext>
              </a:extLst>
            </p:cNvPr>
            <p:cNvSpPr/>
            <p:nvPr/>
          </p:nvSpPr>
          <p:spPr>
            <a:xfrm>
              <a:off x="11410963" y="-715370"/>
              <a:ext cx="1611510" cy="1610852"/>
            </a:xfrm>
            <a:custGeom>
              <a:avLst/>
              <a:gdLst>
                <a:gd name="connsiteX0" fmla="*/ 1599825 w 1611510"/>
                <a:gd name="connsiteY0" fmla="*/ 0 h 1610852"/>
                <a:gd name="connsiteX1" fmla="*/ 0 w 1611510"/>
                <a:gd name="connsiteY1" fmla="*/ 1599429 h 1610852"/>
                <a:gd name="connsiteX2" fmla="*/ 28471 w 1611510"/>
                <a:gd name="connsiteY2" fmla="*/ 1610853 h 1610852"/>
                <a:gd name="connsiteX3" fmla="*/ 1611511 w 1611510"/>
                <a:gd name="connsiteY3" fmla="*/ 28399 h 1610852"/>
                <a:gd name="connsiteX4" fmla="*/ 1599825 w 1611510"/>
                <a:gd name="connsiteY4" fmla="*/ 0 h 1610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10" h="1610852">
                  <a:moveTo>
                    <a:pt x="1599825" y="0"/>
                  </a:moveTo>
                  <a:lnTo>
                    <a:pt x="0" y="1599429"/>
                  </a:lnTo>
                  <a:cubicBezTo>
                    <a:pt x="9425" y="1603344"/>
                    <a:pt x="18916" y="1607152"/>
                    <a:pt x="28471" y="1610853"/>
                  </a:cubicBezTo>
                  <a:lnTo>
                    <a:pt x="1611511" y="28399"/>
                  </a:lnTo>
                  <a:cubicBezTo>
                    <a:pt x="1607637" y="18932"/>
                    <a:pt x="1603742" y="9466"/>
                    <a:pt x="1599825" y="0"/>
                  </a:cubicBezTo>
                  <a:close/>
                </a:path>
              </a:pathLst>
            </a:custGeom>
            <a:solidFill>
              <a:srgbClr val="000000"/>
            </a:solidFill>
            <a:ln w="645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644A455-A03F-D543-839E-82E62E1EF2C6}"/>
                </a:ext>
              </a:extLst>
            </p:cNvPr>
            <p:cNvSpPr/>
            <p:nvPr/>
          </p:nvSpPr>
          <p:spPr>
            <a:xfrm>
              <a:off x="10880420" y="-1245781"/>
              <a:ext cx="1726554" cy="1726125"/>
            </a:xfrm>
            <a:custGeom>
              <a:avLst/>
              <a:gdLst>
                <a:gd name="connsiteX0" fmla="*/ 1703378 w 1726554"/>
                <a:gd name="connsiteY0" fmla="*/ 0 h 1726125"/>
                <a:gd name="connsiteX1" fmla="*/ 0 w 1726554"/>
                <a:gd name="connsiteY1" fmla="*/ 1702955 h 1726125"/>
                <a:gd name="connsiteX2" fmla="*/ 16721 w 1726554"/>
                <a:gd name="connsiteY2" fmla="*/ 1726125 h 1726125"/>
                <a:gd name="connsiteX3" fmla="*/ 1726554 w 1726554"/>
                <a:gd name="connsiteY3" fmla="*/ 16652 h 1726125"/>
                <a:gd name="connsiteX4" fmla="*/ 1703378 w 1726554"/>
                <a:gd name="connsiteY4" fmla="*/ 0 h 172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54" h="1726125">
                  <a:moveTo>
                    <a:pt x="1703378" y="0"/>
                  </a:moveTo>
                  <a:lnTo>
                    <a:pt x="0" y="1702955"/>
                  </a:lnTo>
                  <a:cubicBezTo>
                    <a:pt x="5488" y="1710764"/>
                    <a:pt x="11040" y="1718445"/>
                    <a:pt x="16721" y="1726125"/>
                  </a:cubicBezTo>
                  <a:lnTo>
                    <a:pt x="1726554" y="16652"/>
                  </a:lnTo>
                  <a:cubicBezTo>
                    <a:pt x="1718872" y="10972"/>
                    <a:pt x="1711190" y="5486"/>
                    <a:pt x="1703378" y="0"/>
                  </a:cubicBezTo>
                  <a:close/>
                </a:path>
              </a:pathLst>
            </a:custGeom>
            <a:solidFill>
              <a:srgbClr val="000000"/>
            </a:solidFill>
            <a:ln w="645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9EF03DC-C443-2545-A8ED-8AEF334F46E7}"/>
                </a:ext>
              </a:extLst>
            </p:cNvPr>
            <p:cNvSpPr/>
            <p:nvPr/>
          </p:nvSpPr>
          <p:spPr>
            <a:xfrm>
              <a:off x="10964863" y="-1161359"/>
              <a:ext cx="1746954" cy="1746520"/>
            </a:xfrm>
            <a:custGeom>
              <a:avLst/>
              <a:gdLst>
                <a:gd name="connsiteX0" fmla="*/ 1725973 w 1746954"/>
                <a:gd name="connsiteY0" fmla="*/ 0 h 1746520"/>
                <a:gd name="connsiteX1" fmla="*/ 0 w 1746954"/>
                <a:gd name="connsiteY1" fmla="*/ 1725545 h 1746520"/>
                <a:gd name="connsiteX2" fmla="*/ 18915 w 1746954"/>
                <a:gd name="connsiteY2" fmla="*/ 1746521 h 1746520"/>
                <a:gd name="connsiteX3" fmla="*/ 1746954 w 1746954"/>
                <a:gd name="connsiteY3" fmla="*/ 18911 h 1746520"/>
                <a:gd name="connsiteX4" fmla="*/ 1725973 w 1746954"/>
                <a:gd name="connsiteY4" fmla="*/ 0 h 174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54" h="1746520">
                  <a:moveTo>
                    <a:pt x="1725973" y="0"/>
                  </a:moveTo>
                  <a:lnTo>
                    <a:pt x="0" y="1725545"/>
                  </a:lnTo>
                  <a:cubicBezTo>
                    <a:pt x="6456" y="1732580"/>
                    <a:pt x="12912" y="1739615"/>
                    <a:pt x="18915" y="1746521"/>
                  </a:cubicBezTo>
                  <a:lnTo>
                    <a:pt x="1746954" y="18911"/>
                  </a:lnTo>
                  <a:cubicBezTo>
                    <a:pt x="1740047" y="12521"/>
                    <a:pt x="1733074" y="6261"/>
                    <a:pt x="1725973" y="0"/>
                  </a:cubicBezTo>
                  <a:close/>
                </a:path>
              </a:pathLst>
            </a:custGeom>
            <a:solidFill>
              <a:srgbClr val="000000"/>
            </a:solidFill>
            <a:ln w="645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DD4682D-3E89-E44F-9B1A-8D78F0ADEC00}"/>
                </a:ext>
              </a:extLst>
            </p:cNvPr>
            <p:cNvSpPr/>
            <p:nvPr/>
          </p:nvSpPr>
          <p:spPr>
            <a:xfrm>
              <a:off x="10753369" y="-1372865"/>
              <a:ext cx="656818" cy="657042"/>
            </a:xfrm>
            <a:custGeom>
              <a:avLst/>
              <a:gdLst>
                <a:gd name="connsiteX0" fmla="*/ 583222 w 656818"/>
                <a:gd name="connsiteY0" fmla="*/ 33820 h 657042"/>
                <a:gd name="connsiteX1" fmla="*/ 33764 w 656818"/>
                <a:gd name="connsiteY1" fmla="*/ 583400 h 657042"/>
                <a:gd name="connsiteX2" fmla="*/ 0 w 656818"/>
                <a:gd name="connsiteY2" fmla="*/ 657043 h 657042"/>
                <a:gd name="connsiteX3" fmla="*/ 656819 w 656818"/>
                <a:gd name="connsiteY3" fmla="*/ 0 h 657042"/>
                <a:gd name="connsiteX4" fmla="*/ 583222 w 656818"/>
                <a:gd name="connsiteY4" fmla="*/ 33820 h 65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18" h="657042">
                  <a:moveTo>
                    <a:pt x="583222" y="33820"/>
                  </a:moveTo>
                  <a:lnTo>
                    <a:pt x="33764" y="583400"/>
                  </a:lnTo>
                  <a:cubicBezTo>
                    <a:pt x="21756" y="607539"/>
                    <a:pt x="10501" y="632087"/>
                    <a:pt x="0" y="657043"/>
                  </a:cubicBezTo>
                  <a:lnTo>
                    <a:pt x="656819" y="0"/>
                  </a:lnTo>
                  <a:cubicBezTo>
                    <a:pt x="631856" y="10284"/>
                    <a:pt x="607324" y="21557"/>
                    <a:pt x="583222" y="33820"/>
                  </a:cubicBezTo>
                  <a:close/>
                </a:path>
              </a:pathLst>
            </a:custGeom>
            <a:solidFill>
              <a:srgbClr val="000000"/>
            </a:solidFill>
            <a:ln w="645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E9EC77B-72C7-604D-AFE3-85CA4F6DA1E1}"/>
                </a:ext>
              </a:extLst>
            </p:cNvPr>
            <p:cNvSpPr/>
            <p:nvPr/>
          </p:nvSpPr>
          <p:spPr>
            <a:xfrm>
              <a:off x="10658791" y="-1467162"/>
              <a:ext cx="1228678" cy="1228373"/>
            </a:xfrm>
            <a:custGeom>
              <a:avLst/>
              <a:gdLst>
                <a:gd name="connsiteX0" fmla="*/ 1223126 w 1228678"/>
                <a:gd name="connsiteY0" fmla="*/ 0 h 1228373"/>
                <a:gd name="connsiteX1" fmla="*/ 1188394 w 1228678"/>
                <a:gd name="connsiteY1" fmla="*/ 516 h 1228373"/>
                <a:gd name="connsiteX2" fmla="*/ 516 w 1228678"/>
                <a:gd name="connsiteY2" fmla="*/ 1188099 h 1228373"/>
                <a:gd name="connsiteX3" fmla="*/ 0 w 1228678"/>
                <a:gd name="connsiteY3" fmla="*/ 1222823 h 1228373"/>
                <a:gd name="connsiteX4" fmla="*/ 0 w 1228678"/>
                <a:gd name="connsiteY4" fmla="*/ 1228374 h 1228373"/>
                <a:gd name="connsiteX5" fmla="*/ 1228678 w 1228678"/>
                <a:gd name="connsiteY5" fmla="*/ 0 h 12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678" h="1228373">
                  <a:moveTo>
                    <a:pt x="1223126" y="0"/>
                  </a:moveTo>
                  <a:cubicBezTo>
                    <a:pt x="1211506" y="0"/>
                    <a:pt x="1199950" y="0"/>
                    <a:pt x="1188394" y="516"/>
                  </a:cubicBezTo>
                  <a:lnTo>
                    <a:pt x="516" y="1188099"/>
                  </a:lnTo>
                  <a:cubicBezTo>
                    <a:pt x="516" y="1199588"/>
                    <a:pt x="0" y="1211205"/>
                    <a:pt x="0" y="1222823"/>
                  </a:cubicBezTo>
                  <a:cubicBezTo>
                    <a:pt x="0" y="1224695"/>
                    <a:pt x="0" y="1226502"/>
                    <a:pt x="0" y="1228374"/>
                  </a:cubicBezTo>
                  <a:lnTo>
                    <a:pt x="1228678" y="0"/>
                  </a:lnTo>
                  <a:close/>
                </a:path>
              </a:pathLst>
            </a:custGeom>
            <a:solidFill>
              <a:srgbClr val="000000"/>
            </a:solidFill>
            <a:ln w="645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8C4884B-D654-634D-B12C-E1CDE875FC70}"/>
                </a:ext>
              </a:extLst>
            </p:cNvPr>
            <p:cNvSpPr/>
            <p:nvPr/>
          </p:nvSpPr>
          <p:spPr>
            <a:xfrm>
              <a:off x="10807082" y="-1319101"/>
              <a:ext cx="1684139" cy="1683979"/>
            </a:xfrm>
            <a:custGeom>
              <a:avLst/>
              <a:gdLst>
                <a:gd name="connsiteX0" fmla="*/ 1658574 w 1684139"/>
                <a:gd name="connsiteY0" fmla="*/ 0 h 1683979"/>
                <a:gd name="connsiteX1" fmla="*/ 0 w 1684139"/>
                <a:gd name="connsiteY1" fmla="*/ 1658162 h 1683979"/>
                <a:gd name="connsiteX2" fmla="*/ 14268 w 1684139"/>
                <a:gd name="connsiteY2" fmla="*/ 1683979 h 1683979"/>
                <a:gd name="connsiteX3" fmla="*/ 1684139 w 1684139"/>
                <a:gd name="connsiteY3" fmla="*/ 14264 h 1683979"/>
                <a:gd name="connsiteX4" fmla="*/ 1658574 w 1684139"/>
                <a:gd name="connsiteY4" fmla="*/ 0 h 168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139" h="1683979">
                  <a:moveTo>
                    <a:pt x="1658574" y="0"/>
                  </a:moveTo>
                  <a:lnTo>
                    <a:pt x="0" y="1658162"/>
                  </a:lnTo>
                  <a:cubicBezTo>
                    <a:pt x="4648" y="1666768"/>
                    <a:pt x="9404" y="1675374"/>
                    <a:pt x="14268" y="1683979"/>
                  </a:cubicBezTo>
                  <a:lnTo>
                    <a:pt x="1684139" y="14264"/>
                  </a:lnTo>
                  <a:cubicBezTo>
                    <a:pt x="1675704" y="9316"/>
                    <a:pt x="1667182" y="4561"/>
                    <a:pt x="1658574" y="0"/>
                  </a:cubicBezTo>
                  <a:close/>
                </a:path>
              </a:pathLst>
            </a:custGeom>
            <a:solidFill>
              <a:srgbClr val="000000"/>
            </a:solidFill>
            <a:ln w="645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C79A496-F4FA-1645-9E76-46380EABA3DE}"/>
                </a:ext>
              </a:extLst>
            </p:cNvPr>
            <p:cNvSpPr/>
            <p:nvPr/>
          </p:nvSpPr>
          <p:spPr>
            <a:xfrm>
              <a:off x="11282297" y="-843939"/>
              <a:ext cx="1679749" cy="1679267"/>
            </a:xfrm>
            <a:custGeom>
              <a:avLst/>
              <a:gdLst>
                <a:gd name="connsiteX0" fmla="*/ 1665611 w 1679749"/>
                <a:gd name="connsiteY0" fmla="*/ 0 h 1679267"/>
                <a:gd name="connsiteX1" fmla="*/ 0 w 1679749"/>
                <a:gd name="connsiteY1" fmla="*/ 1665197 h 1679267"/>
                <a:gd name="connsiteX2" fmla="*/ 25823 w 1679749"/>
                <a:gd name="connsiteY2" fmla="*/ 1679268 h 1679267"/>
                <a:gd name="connsiteX3" fmla="*/ 1679750 w 1679749"/>
                <a:gd name="connsiteY3" fmla="*/ 25817 h 1679267"/>
                <a:gd name="connsiteX4" fmla="*/ 1665611 w 1679749"/>
                <a:gd name="connsiteY4" fmla="*/ 0 h 167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49" h="1679267">
                  <a:moveTo>
                    <a:pt x="1665611" y="0"/>
                  </a:moveTo>
                  <a:lnTo>
                    <a:pt x="0" y="1665197"/>
                  </a:lnTo>
                  <a:cubicBezTo>
                    <a:pt x="8608" y="1669973"/>
                    <a:pt x="17216" y="1674664"/>
                    <a:pt x="25823" y="1679268"/>
                  </a:cubicBezTo>
                  <a:lnTo>
                    <a:pt x="1679750" y="25817"/>
                  </a:lnTo>
                  <a:cubicBezTo>
                    <a:pt x="1675102" y="17104"/>
                    <a:pt x="1670453" y="8520"/>
                    <a:pt x="1665611" y="0"/>
                  </a:cubicBezTo>
                  <a:close/>
                </a:path>
              </a:pathLst>
            </a:custGeom>
            <a:solidFill>
              <a:srgbClr val="000000"/>
            </a:solidFill>
            <a:ln w="645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4F31220-B9FD-0041-8692-86C0EAFCBCE9}"/>
                </a:ext>
              </a:extLst>
            </p:cNvPr>
            <p:cNvSpPr/>
            <p:nvPr/>
          </p:nvSpPr>
          <p:spPr>
            <a:xfrm>
              <a:off x="11165640" y="-960632"/>
              <a:ext cx="1723971" cy="1723801"/>
            </a:xfrm>
            <a:custGeom>
              <a:avLst/>
              <a:gdLst>
                <a:gd name="connsiteX0" fmla="*/ 1707509 w 1723971"/>
                <a:gd name="connsiteY0" fmla="*/ 0 h 1723801"/>
                <a:gd name="connsiteX1" fmla="*/ 0 w 1723971"/>
                <a:gd name="connsiteY1" fmla="*/ 1707279 h 1723801"/>
                <a:gd name="connsiteX2" fmla="*/ 23370 w 1723971"/>
                <a:gd name="connsiteY2" fmla="*/ 1723802 h 1723801"/>
                <a:gd name="connsiteX3" fmla="*/ 1723972 w 1723971"/>
                <a:gd name="connsiteY3" fmla="*/ 23364 h 1723801"/>
                <a:gd name="connsiteX4" fmla="*/ 1707509 w 1723971"/>
                <a:gd name="connsiteY4" fmla="*/ 0 h 172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71" h="1723801">
                  <a:moveTo>
                    <a:pt x="1707509" y="0"/>
                  </a:moveTo>
                  <a:lnTo>
                    <a:pt x="0" y="1707279"/>
                  </a:lnTo>
                  <a:cubicBezTo>
                    <a:pt x="7747" y="1712894"/>
                    <a:pt x="15494" y="1718380"/>
                    <a:pt x="23370" y="1723802"/>
                  </a:cubicBezTo>
                  <a:lnTo>
                    <a:pt x="1723972" y="23364"/>
                  </a:lnTo>
                  <a:cubicBezTo>
                    <a:pt x="1718549" y="15490"/>
                    <a:pt x="1713061" y="7702"/>
                    <a:pt x="1707509" y="0"/>
                  </a:cubicBezTo>
                  <a:close/>
                </a:path>
              </a:pathLst>
            </a:custGeom>
            <a:solidFill>
              <a:srgbClr val="000000"/>
            </a:solidFill>
            <a:ln w="645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11A5C-7A90-D147-94AA-4585C1007F31}"/>
                </a:ext>
              </a:extLst>
            </p:cNvPr>
            <p:cNvSpPr/>
            <p:nvPr/>
          </p:nvSpPr>
          <p:spPr>
            <a:xfrm>
              <a:off x="10668023" y="-1458190"/>
              <a:ext cx="1397369" cy="1396958"/>
            </a:xfrm>
            <a:custGeom>
              <a:avLst/>
              <a:gdLst>
                <a:gd name="connsiteX0" fmla="*/ 1362186 w 1397369"/>
                <a:gd name="connsiteY0" fmla="*/ 0 h 1396958"/>
                <a:gd name="connsiteX1" fmla="*/ 0 w 1397369"/>
                <a:gd name="connsiteY1" fmla="*/ 1361847 h 1396958"/>
                <a:gd name="connsiteX2" fmla="*/ 4777 w 1397369"/>
                <a:gd name="connsiteY2" fmla="*/ 1396959 h 1396958"/>
                <a:gd name="connsiteX3" fmla="*/ 1397370 w 1397369"/>
                <a:gd name="connsiteY3" fmla="*/ 4712 h 1396958"/>
                <a:gd name="connsiteX4" fmla="*/ 1362186 w 1397369"/>
                <a:gd name="connsiteY4" fmla="*/ 0 h 139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69" h="1396958">
                  <a:moveTo>
                    <a:pt x="1362186" y="0"/>
                  </a:moveTo>
                  <a:lnTo>
                    <a:pt x="0" y="1361847"/>
                  </a:lnTo>
                  <a:cubicBezTo>
                    <a:pt x="1420" y="1373594"/>
                    <a:pt x="2969" y="1385341"/>
                    <a:pt x="4777" y="1396959"/>
                  </a:cubicBezTo>
                  <a:lnTo>
                    <a:pt x="1397370" y="4712"/>
                  </a:lnTo>
                  <a:cubicBezTo>
                    <a:pt x="1385684" y="2969"/>
                    <a:pt x="1374000" y="1420"/>
                    <a:pt x="1362186" y="0"/>
                  </a:cubicBezTo>
                  <a:close/>
                </a:path>
              </a:pathLst>
            </a:custGeom>
            <a:solidFill>
              <a:srgbClr val="000000"/>
            </a:solidFill>
            <a:ln w="645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87E376-B3D2-804F-A19F-1465B2917239}"/>
                </a:ext>
              </a:extLst>
            </p:cNvPr>
            <p:cNvSpPr/>
            <p:nvPr/>
          </p:nvSpPr>
          <p:spPr>
            <a:xfrm>
              <a:off x="186554" y="6068178"/>
              <a:ext cx="1133002" cy="1132721"/>
            </a:xfrm>
            <a:custGeom>
              <a:avLst/>
              <a:gdLst>
                <a:gd name="connsiteX0" fmla="*/ 1133003 w 1133002"/>
                <a:gd name="connsiteY0" fmla="*/ 566361 h 1132721"/>
                <a:gd name="connsiteX1" fmla="*/ 566501 w 1133002"/>
                <a:gd name="connsiteY1" fmla="*/ 1132721 h 1132721"/>
                <a:gd name="connsiteX2" fmla="*/ 0 w 1133002"/>
                <a:gd name="connsiteY2" fmla="*/ 566361 h 1132721"/>
                <a:gd name="connsiteX3" fmla="*/ 566501 w 1133002"/>
                <a:gd name="connsiteY3" fmla="*/ 0 h 1132721"/>
                <a:gd name="connsiteX4" fmla="*/ 1133003 w 1133002"/>
                <a:gd name="connsiteY4" fmla="*/ 566361 h 113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002" h="1132721">
                  <a:moveTo>
                    <a:pt x="1133003" y="566361"/>
                  </a:moveTo>
                  <a:cubicBezTo>
                    <a:pt x="1133003" y="879153"/>
                    <a:pt x="879371" y="1132721"/>
                    <a:pt x="566501" y="1132721"/>
                  </a:cubicBezTo>
                  <a:cubicBezTo>
                    <a:pt x="253631" y="1132721"/>
                    <a:pt x="0" y="879153"/>
                    <a:pt x="0" y="566361"/>
                  </a:cubicBezTo>
                  <a:cubicBezTo>
                    <a:pt x="0" y="253568"/>
                    <a:pt x="253631" y="0"/>
                    <a:pt x="566501" y="0"/>
                  </a:cubicBezTo>
                  <a:cubicBezTo>
                    <a:pt x="879371" y="0"/>
                    <a:pt x="1133003" y="253568"/>
                    <a:pt x="1133003" y="566361"/>
                  </a:cubicBezTo>
                  <a:close/>
                </a:path>
              </a:pathLst>
            </a:custGeom>
            <a:solidFill>
              <a:schemeClr val="accent6"/>
            </a:solidFill>
            <a:ln w="645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813C2E3-236C-6045-A0CA-D6CEA5EDD84E}"/>
                </a:ext>
              </a:extLst>
            </p:cNvPr>
            <p:cNvSpPr/>
            <p:nvPr/>
          </p:nvSpPr>
          <p:spPr>
            <a:xfrm>
              <a:off x="289202" y="6019190"/>
              <a:ext cx="767343" cy="767346"/>
            </a:xfrm>
            <a:custGeom>
              <a:avLst/>
              <a:gdLst>
                <a:gd name="connsiteX0" fmla="*/ 648362 w 767343"/>
                <a:gd name="connsiteY0" fmla="*/ 1 h 767346"/>
                <a:gd name="connsiteX1" fmla="*/ 0 w 767343"/>
                <a:gd name="connsiteY1" fmla="*/ 648201 h 767346"/>
                <a:gd name="connsiteX2" fmla="*/ 32279 w 767343"/>
                <a:gd name="connsiteY2" fmla="*/ 767346 h 767346"/>
                <a:gd name="connsiteX3" fmla="*/ 767343 w 767343"/>
                <a:gd name="connsiteY3" fmla="*/ 32465 h 767346"/>
                <a:gd name="connsiteX4" fmla="*/ 648362 w 767343"/>
                <a:gd name="connsiteY4" fmla="*/ 0 h 76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43" h="767346">
                  <a:moveTo>
                    <a:pt x="648362" y="1"/>
                  </a:moveTo>
                  <a:lnTo>
                    <a:pt x="0" y="648201"/>
                  </a:lnTo>
                  <a:cubicBezTo>
                    <a:pt x="6350" y="688981"/>
                    <a:pt x="17175" y="728937"/>
                    <a:pt x="32279" y="767346"/>
                  </a:cubicBezTo>
                  <a:lnTo>
                    <a:pt x="767343" y="32465"/>
                  </a:lnTo>
                  <a:cubicBezTo>
                    <a:pt x="728994" y="17312"/>
                    <a:pt x="689093" y="6425"/>
                    <a:pt x="648362" y="0"/>
                  </a:cubicBezTo>
                  <a:close/>
                </a:path>
              </a:pathLst>
            </a:custGeom>
            <a:noFill/>
            <a:ln w="645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FB5343-7D3E-D349-AE23-DD3F8E9AAB62}"/>
                </a:ext>
              </a:extLst>
            </p:cNvPr>
            <p:cNvSpPr/>
            <p:nvPr/>
          </p:nvSpPr>
          <p:spPr>
            <a:xfrm>
              <a:off x="503407" y="6233342"/>
              <a:ext cx="852818" cy="852349"/>
            </a:xfrm>
            <a:custGeom>
              <a:avLst/>
              <a:gdLst>
                <a:gd name="connsiteX0" fmla="*/ 794458 w 852818"/>
                <a:gd name="connsiteY0" fmla="*/ 0 h 852349"/>
                <a:gd name="connsiteX1" fmla="*/ 0 w 852818"/>
                <a:gd name="connsiteY1" fmla="*/ 794261 h 852349"/>
                <a:gd name="connsiteX2" fmla="*/ 93287 w 852818"/>
                <a:gd name="connsiteY2" fmla="*/ 852349 h 852349"/>
                <a:gd name="connsiteX3" fmla="*/ 852819 w 852818"/>
                <a:gd name="connsiteY3" fmla="*/ 93006 h 852349"/>
                <a:gd name="connsiteX4" fmla="*/ 794458 w 852818"/>
                <a:gd name="connsiteY4" fmla="*/ 0 h 85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18" h="852349">
                  <a:moveTo>
                    <a:pt x="794458" y="0"/>
                  </a:moveTo>
                  <a:lnTo>
                    <a:pt x="0" y="794261"/>
                  </a:lnTo>
                  <a:cubicBezTo>
                    <a:pt x="29140" y="816599"/>
                    <a:pt x="60383" y="836053"/>
                    <a:pt x="93287" y="852349"/>
                  </a:cubicBezTo>
                  <a:lnTo>
                    <a:pt x="852819" y="93006"/>
                  </a:lnTo>
                  <a:cubicBezTo>
                    <a:pt x="836422" y="60189"/>
                    <a:pt x="816876" y="29040"/>
                    <a:pt x="794458" y="0"/>
                  </a:cubicBezTo>
                  <a:close/>
                </a:path>
              </a:pathLst>
            </a:custGeom>
            <a:noFill/>
            <a:ln w="645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21A2D2F-FDB3-304B-B965-61E346D07D05}"/>
                </a:ext>
              </a:extLst>
            </p:cNvPr>
            <p:cNvSpPr/>
            <p:nvPr/>
          </p:nvSpPr>
          <p:spPr>
            <a:xfrm>
              <a:off x="333618" y="6063596"/>
              <a:ext cx="846814" cy="846862"/>
            </a:xfrm>
            <a:custGeom>
              <a:avLst/>
              <a:gdLst>
                <a:gd name="connsiteX0" fmla="*/ 751074 w 846814"/>
                <a:gd name="connsiteY0" fmla="*/ 0 h 846862"/>
                <a:gd name="connsiteX1" fmla="*/ 0 w 846814"/>
                <a:gd name="connsiteY1" fmla="*/ 750888 h 846862"/>
                <a:gd name="connsiteX2" fmla="*/ 55843 w 846814"/>
                <a:gd name="connsiteY2" fmla="*/ 846862 h 846862"/>
                <a:gd name="connsiteX3" fmla="*/ 846815 w 846814"/>
                <a:gd name="connsiteY3" fmla="*/ 56087 h 846862"/>
                <a:gd name="connsiteX4" fmla="*/ 751074 w 846814"/>
                <a:gd name="connsiteY4" fmla="*/ 0 h 84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14" h="846862">
                  <a:moveTo>
                    <a:pt x="751074" y="0"/>
                  </a:moveTo>
                  <a:lnTo>
                    <a:pt x="0" y="750888"/>
                  </a:lnTo>
                  <a:cubicBezTo>
                    <a:pt x="15419" y="784634"/>
                    <a:pt x="34124" y="816781"/>
                    <a:pt x="55843" y="846862"/>
                  </a:cubicBezTo>
                  <a:lnTo>
                    <a:pt x="846815" y="56087"/>
                  </a:lnTo>
                  <a:cubicBezTo>
                    <a:pt x="816808" y="34313"/>
                    <a:pt x="784742" y="15527"/>
                    <a:pt x="751074" y="0"/>
                  </a:cubicBezTo>
                  <a:close/>
                </a:path>
              </a:pathLst>
            </a:custGeom>
            <a:noFill/>
            <a:ln w="645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9B5CC8-6C72-664C-BF15-8496BD2EFEC4}"/>
                </a:ext>
              </a:extLst>
            </p:cNvPr>
            <p:cNvSpPr/>
            <p:nvPr/>
          </p:nvSpPr>
          <p:spPr>
            <a:xfrm>
              <a:off x="406699" y="6136658"/>
              <a:ext cx="873348" cy="873131"/>
            </a:xfrm>
            <a:custGeom>
              <a:avLst/>
              <a:gdLst>
                <a:gd name="connsiteX0" fmla="*/ 796330 w 873348"/>
                <a:gd name="connsiteY0" fmla="*/ 0 h 873131"/>
                <a:gd name="connsiteX1" fmla="*/ 0 w 873348"/>
                <a:gd name="connsiteY1" fmla="*/ 796197 h 873131"/>
                <a:gd name="connsiteX2" fmla="*/ 74694 w 873348"/>
                <a:gd name="connsiteY2" fmla="*/ 873132 h 873131"/>
                <a:gd name="connsiteX3" fmla="*/ 873348 w 873348"/>
                <a:gd name="connsiteY3" fmla="*/ 74676 h 873131"/>
                <a:gd name="connsiteX4" fmla="*/ 796330 w 873348"/>
                <a:gd name="connsiteY4" fmla="*/ 1 h 87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48" h="873131">
                  <a:moveTo>
                    <a:pt x="796330" y="0"/>
                  </a:moveTo>
                  <a:lnTo>
                    <a:pt x="0" y="796197"/>
                  </a:lnTo>
                  <a:cubicBezTo>
                    <a:pt x="22452" y="824106"/>
                    <a:pt x="47459" y="849863"/>
                    <a:pt x="74694" y="873132"/>
                  </a:cubicBezTo>
                  <a:lnTo>
                    <a:pt x="873348" y="74676"/>
                  </a:lnTo>
                  <a:cubicBezTo>
                    <a:pt x="850068" y="47432"/>
                    <a:pt x="824282" y="22430"/>
                    <a:pt x="796330" y="1"/>
                  </a:cubicBezTo>
                  <a:close/>
                </a:path>
              </a:pathLst>
            </a:custGeom>
            <a:noFill/>
            <a:ln w="645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B20872C-7A53-0F44-9933-BA4168A202F7}"/>
                </a:ext>
              </a:extLst>
            </p:cNvPr>
            <p:cNvSpPr/>
            <p:nvPr/>
          </p:nvSpPr>
          <p:spPr>
            <a:xfrm>
              <a:off x="974491" y="6704310"/>
              <a:ext cx="426861" cy="426755"/>
            </a:xfrm>
            <a:custGeom>
              <a:avLst/>
              <a:gdLst>
                <a:gd name="connsiteX0" fmla="*/ 426861 w 426861"/>
                <a:gd name="connsiteY0" fmla="*/ 0 h 426755"/>
                <a:gd name="connsiteX1" fmla="*/ 0 w 426861"/>
                <a:gd name="connsiteY1" fmla="*/ 426755 h 426755"/>
                <a:gd name="connsiteX2" fmla="*/ 426861 w 426861"/>
                <a:gd name="connsiteY2" fmla="*/ 0 h 426755"/>
              </a:gdLst>
              <a:ahLst/>
              <a:cxnLst>
                <a:cxn ang="0">
                  <a:pos x="connsiteX0" y="connsiteY0"/>
                </a:cxn>
                <a:cxn ang="0">
                  <a:pos x="connsiteX1" y="connsiteY1"/>
                </a:cxn>
                <a:cxn ang="0">
                  <a:pos x="connsiteX2" y="connsiteY2"/>
                </a:cxn>
              </a:cxnLst>
              <a:rect l="l" t="t" r="r" b="b"/>
              <a:pathLst>
                <a:path w="426861" h="426755">
                  <a:moveTo>
                    <a:pt x="426861" y="0"/>
                  </a:moveTo>
                  <a:lnTo>
                    <a:pt x="0" y="426755"/>
                  </a:lnTo>
                  <a:cubicBezTo>
                    <a:pt x="212445" y="378243"/>
                    <a:pt x="378337" y="212392"/>
                    <a:pt x="426861" y="0"/>
                  </a:cubicBezTo>
                  <a:close/>
                </a:path>
              </a:pathLst>
            </a:custGeom>
            <a:noFill/>
            <a:ln w="645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93154AF-73B3-4842-97BF-1417A941EA41}"/>
                </a:ext>
              </a:extLst>
            </p:cNvPr>
            <p:cNvSpPr/>
            <p:nvPr/>
          </p:nvSpPr>
          <p:spPr>
            <a:xfrm>
              <a:off x="623874" y="6353779"/>
              <a:ext cx="780706" cy="780706"/>
            </a:xfrm>
            <a:custGeom>
              <a:avLst/>
              <a:gdLst>
                <a:gd name="connsiteX0" fmla="*/ 745006 w 780706"/>
                <a:gd name="connsiteY0" fmla="*/ 0 h 780706"/>
                <a:gd name="connsiteX1" fmla="*/ 0 w 780706"/>
                <a:gd name="connsiteY1" fmla="*/ 744821 h 780706"/>
                <a:gd name="connsiteX2" fmla="*/ 115753 w 780706"/>
                <a:gd name="connsiteY2" fmla="*/ 780707 h 780706"/>
                <a:gd name="connsiteX3" fmla="*/ 780707 w 780706"/>
                <a:gd name="connsiteY3" fmla="*/ 115918 h 780706"/>
                <a:gd name="connsiteX4" fmla="*/ 745006 w 780706"/>
                <a:gd name="connsiteY4" fmla="*/ 0 h 78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06" h="780706">
                  <a:moveTo>
                    <a:pt x="745006" y="0"/>
                  </a:moveTo>
                  <a:lnTo>
                    <a:pt x="0" y="744821"/>
                  </a:lnTo>
                  <a:cubicBezTo>
                    <a:pt x="37163" y="760959"/>
                    <a:pt x="75978" y="772992"/>
                    <a:pt x="115753" y="780707"/>
                  </a:cubicBezTo>
                  <a:lnTo>
                    <a:pt x="780707" y="115918"/>
                  </a:lnTo>
                  <a:cubicBezTo>
                    <a:pt x="773066" y="76094"/>
                    <a:pt x="761095" y="37223"/>
                    <a:pt x="745006" y="0"/>
                  </a:cubicBezTo>
                  <a:close/>
                </a:path>
              </a:pathLst>
            </a:custGeom>
            <a:noFill/>
            <a:ln w="645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5235AC23-4662-FD4B-ACE4-C7FC6D386371}"/>
                </a:ext>
              </a:extLst>
            </p:cNvPr>
            <p:cNvSpPr/>
            <p:nvPr/>
          </p:nvSpPr>
          <p:spPr>
            <a:xfrm>
              <a:off x="773908" y="6503776"/>
              <a:ext cx="641453" cy="641294"/>
            </a:xfrm>
            <a:custGeom>
              <a:avLst/>
              <a:gdLst>
                <a:gd name="connsiteX0" fmla="*/ 641454 w 641453"/>
                <a:gd name="connsiteY0" fmla="*/ 74869 h 641294"/>
                <a:gd name="connsiteX1" fmla="*/ 636483 w 641453"/>
                <a:gd name="connsiteY1" fmla="*/ 0 h 641294"/>
                <a:gd name="connsiteX2" fmla="*/ 0 w 641453"/>
                <a:gd name="connsiteY2" fmla="*/ 636325 h 641294"/>
                <a:gd name="connsiteX3" fmla="*/ 74888 w 641453"/>
                <a:gd name="connsiteY3" fmla="*/ 641295 h 641294"/>
                <a:gd name="connsiteX4" fmla="*/ 151906 w 641453"/>
                <a:gd name="connsiteY4" fmla="*/ 636066 h 641294"/>
                <a:gd name="connsiteX5" fmla="*/ 636095 w 641453"/>
                <a:gd name="connsiteY5" fmla="*/ 151998 h 641294"/>
                <a:gd name="connsiteX6" fmla="*/ 641454 w 641453"/>
                <a:gd name="connsiteY6" fmla="*/ 74870 h 6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453" h="641294">
                  <a:moveTo>
                    <a:pt x="641454" y="74869"/>
                  </a:moveTo>
                  <a:cubicBezTo>
                    <a:pt x="641433" y="49831"/>
                    <a:pt x="639773" y="24821"/>
                    <a:pt x="636483" y="0"/>
                  </a:cubicBezTo>
                  <a:lnTo>
                    <a:pt x="0" y="636325"/>
                  </a:lnTo>
                  <a:cubicBezTo>
                    <a:pt x="24824" y="639649"/>
                    <a:pt x="49842" y="641309"/>
                    <a:pt x="74888" y="641295"/>
                  </a:cubicBezTo>
                  <a:cubicBezTo>
                    <a:pt x="100649" y="641289"/>
                    <a:pt x="126381" y="639542"/>
                    <a:pt x="151906" y="636066"/>
                  </a:cubicBezTo>
                  <a:lnTo>
                    <a:pt x="636095" y="151998"/>
                  </a:lnTo>
                  <a:cubicBezTo>
                    <a:pt x="639621" y="126439"/>
                    <a:pt x="641411" y="100670"/>
                    <a:pt x="641454" y="74870"/>
                  </a:cubicBezTo>
                  <a:close/>
                </a:path>
              </a:pathLst>
            </a:custGeom>
            <a:noFill/>
            <a:ln w="645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2613D4-3801-304B-B68F-F2A68A60A27E}"/>
                </a:ext>
              </a:extLst>
            </p:cNvPr>
            <p:cNvSpPr/>
            <p:nvPr/>
          </p:nvSpPr>
          <p:spPr>
            <a:xfrm>
              <a:off x="282294" y="6012284"/>
              <a:ext cx="619826" cy="619672"/>
            </a:xfrm>
            <a:custGeom>
              <a:avLst/>
              <a:gdLst>
                <a:gd name="connsiteX0" fmla="*/ 566501 w 619826"/>
                <a:gd name="connsiteY0" fmla="*/ 0 h 619672"/>
                <a:gd name="connsiteX1" fmla="*/ 460754 w 619826"/>
                <a:gd name="connsiteY1" fmla="*/ 9875 h 619672"/>
                <a:gd name="connsiteX2" fmla="*/ 9877 w 619826"/>
                <a:gd name="connsiteY2" fmla="*/ 460705 h 619672"/>
                <a:gd name="connsiteX3" fmla="*/ 0 w 619826"/>
                <a:gd name="connsiteY3" fmla="*/ 566361 h 619672"/>
                <a:gd name="connsiteX4" fmla="*/ 2518 w 619826"/>
                <a:gd name="connsiteY4" fmla="*/ 619673 h 619672"/>
                <a:gd name="connsiteX5" fmla="*/ 619827 w 619826"/>
                <a:gd name="connsiteY5" fmla="*/ 2517 h 619672"/>
                <a:gd name="connsiteX6" fmla="*/ 566501 w 619826"/>
                <a:gd name="connsiteY6" fmla="*/ 0 h 6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826" h="619672">
                  <a:moveTo>
                    <a:pt x="566501" y="0"/>
                  </a:moveTo>
                  <a:cubicBezTo>
                    <a:pt x="531022" y="-2"/>
                    <a:pt x="495620" y="3304"/>
                    <a:pt x="460754" y="9875"/>
                  </a:cubicBezTo>
                  <a:lnTo>
                    <a:pt x="9877" y="460705"/>
                  </a:lnTo>
                  <a:cubicBezTo>
                    <a:pt x="3305" y="495540"/>
                    <a:pt x="-1" y="530912"/>
                    <a:pt x="0" y="566361"/>
                  </a:cubicBezTo>
                  <a:cubicBezTo>
                    <a:pt x="0" y="584390"/>
                    <a:pt x="839" y="602161"/>
                    <a:pt x="2518" y="619673"/>
                  </a:cubicBezTo>
                  <a:lnTo>
                    <a:pt x="619827" y="2517"/>
                  </a:lnTo>
                  <a:cubicBezTo>
                    <a:pt x="602267" y="839"/>
                    <a:pt x="584492" y="0"/>
                    <a:pt x="566501" y="0"/>
                  </a:cubicBezTo>
                  <a:close/>
                </a:path>
              </a:pathLst>
            </a:custGeom>
            <a:noFill/>
            <a:ln w="645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ED56A5C-43CB-354F-BDB0-44112AB3409E}"/>
                </a:ext>
              </a:extLst>
            </p:cNvPr>
            <p:cNvSpPr/>
            <p:nvPr/>
          </p:nvSpPr>
          <p:spPr>
            <a:xfrm>
              <a:off x="304438" y="6034681"/>
              <a:ext cx="386124" cy="385964"/>
            </a:xfrm>
            <a:custGeom>
              <a:avLst/>
              <a:gdLst>
                <a:gd name="connsiteX0" fmla="*/ 0 w 386124"/>
                <a:gd name="connsiteY0" fmla="*/ 385964 h 385964"/>
                <a:gd name="connsiteX1" fmla="*/ 386125 w 386124"/>
                <a:gd name="connsiteY1" fmla="*/ 0 h 385964"/>
                <a:gd name="connsiteX2" fmla="*/ 0 w 386124"/>
                <a:gd name="connsiteY2" fmla="*/ 385965 h 385964"/>
              </a:gdLst>
              <a:ahLst/>
              <a:cxnLst>
                <a:cxn ang="0">
                  <a:pos x="connsiteX0" y="connsiteY0"/>
                </a:cxn>
                <a:cxn ang="0">
                  <a:pos x="connsiteX1" y="connsiteY1"/>
                </a:cxn>
                <a:cxn ang="0">
                  <a:pos x="connsiteX2" y="connsiteY2"/>
                </a:cxn>
              </a:cxnLst>
              <a:rect l="l" t="t" r="r" b="b"/>
              <a:pathLst>
                <a:path w="386124" h="385964">
                  <a:moveTo>
                    <a:pt x="0" y="385964"/>
                  </a:moveTo>
                  <a:lnTo>
                    <a:pt x="386125" y="0"/>
                  </a:lnTo>
                  <a:cubicBezTo>
                    <a:pt x="199915" y="54258"/>
                    <a:pt x="54302" y="199809"/>
                    <a:pt x="0" y="385965"/>
                  </a:cubicBezTo>
                  <a:close/>
                </a:path>
              </a:pathLst>
            </a:custGeom>
            <a:noFill/>
            <a:ln w="645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96268FD8-60FB-AB4B-B515-AFA53E4AE563}"/>
                </a:ext>
              </a:extLst>
            </p:cNvPr>
            <p:cNvSpPr/>
            <p:nvPr/>
          </p:nvSpPr>
          <p:spPr>
            <a:xfrm>
              <a:off x="285070" y="6014801"/>
              <a:ext cx="652751" cy="652589"/>
            </a:xfrm>
            <a:custGeom>
              <a:avLst/>
              <a:gdLst>
                <a:gd name="connsiteX0" fmla="*/ 617051 w 652751"/>
                <a:gd name="connsiteY0" fmla="*/ 0 h 652589"/>
                <a:gd name="connsiteX1" fmla="*/ 0 w 652751"/>
                <a:gd name="connsiteY1" fmla="*/ 617156 h 652589"/>
                <a:gd name="connsiteX2" fmla="*/ 4390 w 652751"/>
                <a:gd name="connsiteY2" fmla="*/ 652589 h 652589"/>
                <a:gd name="connsiteX3" fmla="*/ 652752 w 652751"/>
                <a:gd name="connsiteY3" fmla="*/ 4389 h 652589"/>
                <a:gd name="connsiteX4" fmla="*/ 617051 w 652751"/>
                <a:gd name="connsiteY4" fmla="*/ 0 h 65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51" h="652589">
                  <a:moveTo>
                    <a:pt x="617051" y="0"/>
                  </a:moveTo>
                  <a:lnTo>
                    <a:pt x="0" y="617156"/>
                  </a:lnTo>
                  <a:cubicBezTo>
                    <a:pt x="1119" y="629118"/>
                    <a:pt x="2582" y="640929"/>
                    <a:pt x="4390" y="652589"/>
                  </a:cubicBezTo>
                  <a:lnTo>
                    <a:pt x="652752" y="4389"/>
                  </a:lnTo>
                  <a:cubicBezTo>
                    <a:pt x="640830" y="2582"/>
                    <a:pt x="628929" y="1119"/>
                    <a:pt x="617051" y="0"/>
                  </a:cubicBezTo>
                  <a:close/>
                </a:path>
              </a:pathLst>
            </a:custGeom>
            <a:solidFill>
              <a:srgbClr val="000000"/>
            </a:solidFill>
            <a:ln w="645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A304955-7CFE-234F-A66B-15A00505367C}"/>
                </a:ext>
              </a:extLst>
            </p:cNvPr>
            <p:cNvSpPr/>
            <p:nvPr/>
          </p:nvSpPr>
          <p:spPr>
            <a:xfrm>
              <a:off x="739821" y="6469504"/>
              <a:ext cx="670569" cy="670403"/>
            </a:xfrm>
            <a:custGeom>
              <a:avLst/>
              <a:gdLst>
                <a:gd name="connsiteX0" fmla="*/ 664953 w 670569"/>
                <a:gd name="connsiteY0" fmla="*/ 0 h 670403"/>
                <a:gd name="connsiteX1" fmla="*/ 0 w 670569"/>
                <a:gd name="connsiteY1" fmla="*/ 664788 h 670403"/>
                <a:gd name="connsiteX2" fmla="*/ 34281 w 670569"/>
                <a:gd name="connsiteY2" fmla="*/ 670403 h 670403"/>
                <a:gd name="connsiteX3" fmla="*/ 670570 w 670569"/>
                <a:gd name="connsiteY3" fmla="*/ 34336 h 670403"/>
                <a:gd name="connsiteX4" fmla="*/ 664953 w 670569"/>
                <a:gd name="connsiteY4" fmla="*/ 0 h 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9" h="670403">
                  <a:moveTo>
                    <a:pt x="664953" y="0"/>
                  </a:moveTo>
                  <a:lnTo>
                    <a:pt x="0" y="664788"/>
                  </a:lnTo>
                  <a:cubicBezTo>
                    <a:pt x="11319" y="667026"/>
                    <a:pt x="22746" y="668897"/>
                    <a:pt x="34281" y="670403"/>
                  </a:cubicBezTo>
                  <a:lnTo>
                    <a:pt x="670570" y="34336"/>
                  </a:lnTo>
                  <a:cubicBezTo>
                    <a:pt x="669236" y="22762"/>
                    <a:pt x="667363" y="11316"/>
                    <a:pt x="664953" y="0"/>
                  </a:cubicBezTo>
                  <a:close/>
                </a:path>
              </a:pathLst>
            </a:custGeom>
            <a:solidFill>
              <a:srgbClr val="000000"/>
            </a:solidFill>
            <a:ln w="645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B965EBE-9231-DE44-9960-612998B21E4B}"/>
                </a:ext>
              </a:extLst>
            </p:cNvPr>
            <p:cNvSpPr/>
            <p:nvPr/>
          </p:nvSpPr>
          <p:spPr>
            <a:xfrm>
              <a:off x="291978" y="6022159"/>
              <a:ext cx="450876" cy="450829"/>
            </a:xfrm>
            <a:custGeom>
              <a:avLst/>
              <a:gdLst>
                <a:gd name="connsiteX0" fmla="*/ 398778 w 450876"/>
                <a:gd name="connsiteY0" fmla="*/ 12522 h 450829"/>
                <a:gd name="connsiteX1" fmla="*/ 12460 w 450876"/>
                <a:gd name="connsiteY1" fmla="*/ 398486 h 450829"/>
                <a:gd name="connsiteX2" fmla="*/ 0 w 450876"/>
                <a:gd name="connsiteY2" fmla="*/ 450829 h 450829"/>
                <a:gd name="connsiteX3" fmla="*/ 450877 w 450876"/>
                <a:gd name="connsiteY3" fmla="*/ 0 h 450829"/>
                <a:gd name="connsiteX4" fmla="*/ 398778 w 450876"/>
                <a:gd name="connsiteY4" fmla="*/ 12522 h 45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76" h="450829">
                  <a:moveTo>
                    <a:pt x="398778" y="12522"/>
                  </a:moveTo>
                  <a:lnTo>
                    <a:pt x="12460" y="398486"/>
                  </a:lnTo>
                  <a:cubicBezTo>
                    <a:pt x="7489" y="415589"/>
                    <a:pt x="3357" y="433080"/>
                    <a:pt x="0" y="450829"/>
                  </a:cubicBezTo>
                  <a:lnTo>
                    <a:pt x="450877" y="0"/>
                  </a:lnTo>
                  <a:cubicBezTo>
                    <a:pt x="433274" y="3356"/>
                    <a:pt x="415908" y="7530"/>
                    <a:pt x="398778" y="12522"/>
                  </a:cubicBezTo>
                  <a:close/>
                </a:path>
              </a:pathLst>
            </a:custGeom>
            <a:solidFill>
              <a:srgbClr val="000000"/>
            </a:solidFill>
            <a:ln w="645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938D4E14-2852-FF4F-94BB-94D486F235D5}"/>
                </a:ext>
              </a:extLst>
            </p:cNvPr>
            <p:cNvSpPr/>
            <p:nvPr/>
          </p:nvSpPr>
          <p:spPr>
            <a:xfrm>
              <a:off x="925943" y="6655644"/>
              <a:ext cx="484189" cy="484068"/>
            </a:xfrm>
            <a:custGeom>
              <a:avLst/>
              <a:gdLst>
                <a:gd name="connsiteX0" fmla="*/ 475409 w 484189"/>
                <a:gd name="connsiteY0" fmla="*/ 48665 h 484068"/>
                <a:gd name="connsiteX1" fmla="*/ 484189 w 484189"/>
                <a:gd name="connsiteY1" fmla="*/ 0 h 484068"/>
                <a:gd name="connsiteX2" fmla="*/ 0 w 484189"/>
                <a:gd name="connsiteY2" fmla="*/ 484069 h 484068"/>
                <a:gd name="connsiteX3" fmla="*/ 48677 w 484189"/>
                <a:gd name="connsiteY3" fmla="*/ 475291 h 484068"/>
              </a:gdLst>
              <a:ahLst/>
              <a:cxnLst>
                <a:cxn ang="0">
                  <a:pos x="connsiteX0" y="connsiteY0"/>
                </a:cxn>
                <a:cxn ang="0">
                  <a:pos x="connsiteX1" y="connsiteY1"/>
                </a:cxn>
                <a:cxn ang="0">
                  <a:pos x="connsiteX2" y="connsiteY2"/>
                </a:cxn>
                <a:cxn ang="0">
                  <a:pos x="connsiteX3" y="connsiteY3"/>
                </a:cxn>
              </a:cxnLst>
              <a:rect l="l" t="t" r="r" b="b"/>
              <a:pathLst>
                <a:path w="484189" h="484068">
                  <a:moveTo>
                    <a:pt x="475409" y="48665"/>
                  </a:moveTo>
                  <a:cubicBezTo>
                    <a:pt x="479024" y="32659"/>
                    <a:pt x="481951" y="16437"/>
                    <a:pt x="484189" y="0"/>
                  </a:cubicBezTo>
                  <a:lnTo>
                    <a:pt x="0" y="484069"/>
                  </a:lnTo>
                  <a:cubicBezTo>
                    <a:pt x="16484" y="481831"/>
                    <a:pt x="32710" y="478905"/>
                    <a:pt x="48677" y="475291"/>
                  </a:cubicBezTo>
                  <a:close/>
                </a:path>
              </a:pathLst>
            </a:custGeom>
            <a:solidFill>
              <a:srgbClr val="000000"/>
            </a:solidFill>
            <a:ln w="645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8FFD4E3-F4A4-6D49-9F4E-571510CB5C42}"/>
                </a:ext>
              </a:extLst>
            </p:cNvPr>
            <p:cNvSpPr/>
            <p:nvPr/>
          </p:nvSpPr>
          <p:spPr>
            <a:xfrm>
              <a:off x="389461" y="6119424"/>
              <a:ext cx="813566" cy="813688"/>
            </a:xfrm>
            <a:custGeom>
              <a:avLst/>
              <a:gdLst>
                <a:gd name="connsiteX0" fmla="*/ 790971 w 813566"/>
                <a:gd name="connsiteY0" fmla="*/ 0 h 813688"/>
                <a:gd name="connsiteX1" fmla="*/ 0 w 813566"/>
                <a:gd name="connsiteY1" fmla="*/ 791034 h 813688"/>
                <a:gd name="connsiteX2" fmla="*/ 17237 w 813566"/>
                <a:gd name="connsiteY2" fmla="*/ 813688 h 813688"/>
                <a:gd name="connsiteX3" fmla="*/ 813567 w 813566"/>
                <a:gd name="connsiteY3" fmla="*/ 17492 h 813688"/>
                <a:gd name="connsiteX4" fmla="*/ 790971 w 813566"/>
                <a:gd name="connsiteY4" fmla="*/ 0 h 81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66" h="813688">
                  <a:moveTo>
                    <a:pt x="790971" y="0"/>
                  </a:moveTo>
                  <a:lnTo>
                    <a:pt x="0" y="791034"/>
                  </a:lnTo>
                  <a:cubicBezTo>
                    <a:pt x="5552" y="798736"/>
                    <a:pt x="11298" y="806287"/>
                    <a:pt x="17237" y="813688"/>
                  </a:cubicBezTo>
                  <a:lnTo>
                    <a:pt x="813567" y="17492"/>
                  </a:lnTo>
                  <a:cubicBezTo>
                    <a:pt x="806207" y="11360"/>
                    <a:pt x="798654" y="5551"/>
                    <a:pt x="790971" y="0"/>
                  </a:cubicBezTo>
                  <a:close/>
                </a:path>
              </a:pathLst>
            </a:custGeom>
            <a:solidFill>
              <a:srgbClr val="000000"/>
            </a:solidFill>
            <a:ln w="645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7661B72-A5A3-614B-A5F7-072035CE170F}"/>
                </a:ext>
              </a:extLst>
            </p:cNvPr>
            <p:cNvSpPr/>
            <p:nvPr/>
          </p:nvSpPr>
          <p:spPr>
            <a:xfrm>
              <a:off x="481393" y="6211334"/>
              <a:ext cx="816472" cy="816269"/>
            </a:xfrm>
            <a:custGeom>
              <a:avLst/>
              <a:gdLst>
                <a:gd name="connsiteX0" fmla="*/ 798654 w 816472"/>
                <a:gd name="connsiteY0" fmla="*/ 0 h 816269"/>
                <a:gd name="connsiteX1" fmla="*/ 0 w 816472"/>
                <a:gd name="connsiteY1" fmla="*/ 798455 h 816269"/>
                <a:gd name="connsiteX2" fmla="*/ 22014 w 816472"/>
                <a:gd name="connsiteY2" fmla="*/ 816269 h 816269"/>
                <a:gd name="connsiteX3" fmla="*/ 816472 w 816472"/>
                <a:gd name="connsiteY3" fmla="*/ 22008 h 816269"/>
                <a:gd name="connsiteX4" fmla="*/ 798654 w 816472"/>
                <a:gd name="connsiteY4" fmla="*/ 0 h 81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472" h="816269">
                  <a:moveTo>
                    <a:pt x="798654" y="0"/>
                  </a:moveTo>
                  <a:lnTo>
                    <a:pt x="0" y="798455"/>
                  </a:lnTo>
                  <a:cubicBezTo>
                    <a:pt x="7144" y="804565"/>
                    <a:pt x="14483" y="810504"/>
                    <a:pt x="22014" y="816269"/>
                  </a:cubicBezTo>
                  <a:lnTo>
                    <a:pt x="816472" y="22008"/>
                  </a:lnTo>
                  <a:cubicBezTo>
                    <a:pt x="810791" y="14522"/>
                    <a:pt x="804787" y="7229"/>
                    <a:pt x="798654" y="0"/>
                  </a:cubicBezTo>
                  <a:close/>
                </a:path>
              </a:pathLst>
            </a:custGeom>
            <a:solidFill>
              <a:srgbClr val="000000"/>
            </a:solidFill>
            <a:ln w="645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225B9E5-8E87-964F-BB7C-536FD941F4B8}"/>
                </a:ext>
              </a:extLst>
            </p:cNvPr>
            <p:cNvSpPr/>
            <p:nvPr/>
          </p:nvSpPr>
          <p:spPr>
            <a:xfrm>
              <a:off x="321675" y="6051655"/>
              <a:ext cx="763017" cy="762828"/>
            </a:xfrm>
            <a:custGeom>
              <a:avLst/>
              <a:gdLst>
                <a:gd name="connsiteX0" fmla="*/ 735064 w 763017"/>
                <a:gd name="connsiteY0" fmla="*/ 0 h 762828"/>
                <a:gd name="connsiteX1" fmla="*/ 0 w 763017"/>
                <a:gd name="connsiteY1" fmla="*/ 734882 h 762828"/>
                <a:gd name="connsiteX2" fmla="*/ 11943 w 763017"/>
                <a:gd name="connsiteY2" fmla="*/ 762829 h 762828"/>
                <a:gd name="connsiteX3" fmla="*/ 763018 w 763017"/>
                <a:gd name="connsiteY3" fmla="*/ 11941 h 762828"/>
                <a:gd name="connsiteX4" fmla="*/ 735064 w 763017"/>
                <a:gd name="connsiteY4" fmla="*/ 0 h 76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17" h="762828">
                  <a:moveTo>
                    <a:pt x="735064" y="0"/>
                  </a:moveTo>
                  <a:lnTo>
                    <a:pt x="0" y="734882"/>
                  </a:lnTo>
                  <a:cubicBezTo>
                    <a:pt x="3680" y="744305"/>
                    <a:pt x="7682" y="753663"/>
                    <a:pt x="11943" y="762829"/>
                  </a:cubicBezTo>
                  <a:lnTo>
                    <a:pt x="763018" y="11941"/>
                  </a:lnTo>
                  <a:cubicBezTo>
                    <a:pt x="753786" y="7681"/>
                    <a:pt x="744554" y="3744"/>
                    <a:pt x="735064" y="0"/>
                  </a:cubicBezTo>
                  <a:close/>
                </a:path>
              </a:pathLst>
            </a:custGeom>
            <a:solidFill>
              <a:srgbClr val="000000"/>
            </a:solidFill>
            <a:ln w="645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12B3F50-BBA7-244A-9D82-BCBC98C70193}"/>
                </a:ext>
              </a:extLst>
            </p:cNvPr>
            <p:cNvSpPr/>
            <p:nvPr/>
          </p:nvSpPr>
          <p:spPr>
            <a:xfrm>
              <a:off x="596694" y="6326607"/>
              <a:ext cx="772184" cy="772250"/>
            </a:xfrm>
            <a:custGeom>
              <a:avLst/>
              <a:gdLst>
                <a:gd name="connsiteX0" fmla="*/ 759531 w 772184"/>
                <a:gd name="connsiteY0" fmla="*/ 0 h 772250"/>
                <a:gd name="connsiteX1" fmla="*/ 0 w 772184"/>
                <a:gd name="connsiteY1" fmla="*/ 759342 h 772250"/>
                <a:gd name="connsiteX2" fmla="*/ 27179 w 772184"/>
                <a:gd name="connsiteY2" fmla="*/ 772251 h 772250"/>
                <a:gd name="connsiteX3" fmla="*/ 772185 w 772184"/>
                <a:gd name="connsiteY3" fmla="*/ 27431 h 772250"/>
                <a:gd name="connsiteX4" fmla="*/ 759531 w 772184"/>
                <a:gd name="connsiteY4" fmla="*/ 0 h 77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84" h="772250">
                  <a:moveTo>
                    <a:pt x="759531" y="0"/>
                  </a:moveTo>
                  <a:lnTo>
                    <a:pt x="0" y="759342"/>
                  </a:lnTo>
                  <a:cubicBezTo>
                    <a:pt x="8909" y="763796"/>
                    <a:pt x="18012" y="768056"/>
                    <a:pt x="27179" y="772251"/>
                  </a:cubicBezTo>
                  <a:lnTo>
                    <a:pt x="772185" y="27431"/>
                  </a:lnTo>
                  <a:cubicBezTo>
                    <a:pt x="768247" y="18007"/>
                    <a:pt x="763986" y="8907"/>
                    <a:pt x="759531" y="0"/>
                  </a:cubicBezTo>
                  <a:close/>
                </a:path>
              </a:pathLst>
            </a:custGeom>
            <a:solidFill>
              <a:srgbClr val="000000"/>
            </a:solidFill>
            <a:ln w="645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7DB8293F-5349-4843-ACEB-5F054DAA99D0}"/>
                </a:ext>
              </a:extLst>
            </p:cNvPr>
            <p:cNvSpPr/>
            <p:nvPr/>
          </p:nvSpPr>
          <p:spPr>
            <a:xfrm>
              <a:off x="-153088" y="1149650"/>
              <a:ext cx="457913" cy="507820"/>
            </a:xfrm>
            <a:custGeom>
              <a:avLst/>
              <a:gdLst>
                <a:gd name="connsiteX0" fmla="*/ 457914 w 457913"/>
                <a:gd name="connsiteY0" fmla="*/ 0 h 507820"/>
                <a:gd name="connsiteX1" fmla="*/ 0 w 457913"/>
                <a:gd name="connsiteY1" fmla="*/ 222672 h 507820"/>
                <a:gd name="connsiteX2" fmla="*/ 421890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90" y="507821"/>
                  </a:lnTo>
                  <a:lnTo>
                    <a:pt x="457914" y="0"/>
                  </a:lnTo>
                  <a:close/>
                </a:path>
              </a:pathLst>
            </a:custGeom>
            <a:noFill/>
            <a:ln w="28193" cap="flat">
              <a:solidFill>
                <a:srgbClr val="231F20"/>
              </a:solid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4BBE62-2222-9044-B345-912FFB9F65FC}"/>
                </a:ext>
              </a:extLst>
            </p:cNvPr>
            <p:cNvSpPr/>
            <p:nvPr/>
          </p:nvSpPr>
          <p:spPr>
            <a:xfrm>
              <a:off x="-117030" y="-21990"/>
              <a:ext cx="4382781" cy="590336"/>
            </a:xfrm>
            <a:custGeom>
              <a:avLst/>
              <a:gdLst>
                <a:gd name="connsiteX0" fmla="*/ 740 w 4382781"/>
                <a:gd name="connsiteY0" fmla="*/ 544610 h 590336"/>
                <a:gd name="connsiteX1" fmla="*/ 1848213 w 4382781"/>
                <a:gd name="connsiteY1" fmla="*/ 332265 h 590336"/>
                <a:gd name="connsiteX2" fmla="*/ 4382782 w 4382781"/>
                <a:gd name="connsiteY2" fmla="*/ 0 h 590336"/>
                <a:gd name="connsiteX3" fmla="*/ 8294 w 4382781"/>
                <a:gd name="connsiteY3" fmla="*/ 0 h 590336"/>
                <a:gd name="connsiteX4" fmla="*/ 740 w 4382781"/>
                <a:gd name="connsiteY4" fmla="*/ 544610 h 59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781" h="590336">
                  <a:moveTo>
                    <a:pt x="740" y="544610"/>
                  </a:moveTo>
                  <a:cubicBezTo>
                    <a:pt x="301454" y="695317"/>
                    <a:pt x="1254920" y="433790"/>
                    <a:pt x="1848213" y="332265"/>
                  </a:cubicBezTo>
                  <a:cubicBezTo>
                    <a:pt x="2635827" y="197436"/>
                    <a:pt x="4006857" y="208989"/>
                    <a:pt x="4382782" y="0"/>
                  </a:cubicBezTo>
                  <a:lnTo>
                    <a:pt x="8294" y="0"/>
                  </a:lnTo>
                  <a:cubicBezTo>
                    <a:pt x="8294" y="0"/>
                    <a:pt x="-2939" y="542738"/>
                    <a:pt x="740" y="544610"/>
                  </a:cubicBezTo>
                  <a:close/>
                </a:path>
              </a:pathLst>
            </a:custGeom>
            <a:solidFill>
              <a:schemeClr val="accent1"/>
            </a:solidFill>
            <a:ln w="6452"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A4127605-877B-5C45-9611-24F623C04B4E}"/>
                </a:ext>
              </a:extLst>
            </p:cNvPr>
            <p:cNvSpPr/>
            <p:nvPr/>
          </p:nvSpPr>
          <p:spPr>
            <a:xfrm>
              <a:off x="-16030" y="5330650"/>
              <a:ext cx="697167" cy="613670"/>
            </a:xfrm>
            <a:custGeom>
              <a:avLst/>
              <a:gdLst>
                <a:gd name="connsiteX0" fmla="*/ 116786 w 697167"/>
                <a:gd name="connsiteY0" fmla="*/ 383834 h 613670"/>
                <a:gd name="connsiteX1" fmla="*/ 236026 w 697167"/>
                <a:gd name="connsiteY1" fmla="*/ 336654 h 613670"/>
                <a:gd name="connsiteX2" fmla="*/ 339320 w 697167"/>
                <a:gd name="connsiteY2" fmla="*/ 296250 h 613670"/>
                <a:gd name="connsiteX3" fmla="*/ 393291 w 697167"/>
                <a:gd name="connsiteY3" fmla="*/ 199437 h 613670"/>
                <a:gd name="connsiteX4" fmla="*/ 456106 w 697167"/>
                <a:gd name="connsiteY4" fmla="*/ 87585 h 613670"/>
                <a:gd name="connsiteX5" fmla="*/ 575346 w 697167"/>
                <a:gd name="connsiteY5" fmla="*/ 40404 h 613670"/>
                <a:gd name="connsiteX6" fmla="*/ 678640 w 697167"/>
                <a:gd name="connsiteY6" fmla="*/ 0 h 613670"/>
                <a:gd name="connsiteX7" fmla="*/ 697168 w 697167"/>
                <a:gd name="connsiteY7" fmla="*/ 21235 h 613670"/>
                <a:gd name="connsiteX8" fmla="*/ 577928 w 697167"/>
                <a:gd name="connsiteY8" fmla="*/ 68415 h 613670"/>
                <a:gd name="connsiteX9" fmla="*/ 474634 w 697167"/>
                <a:gd name="connsiteY9" fmla="*/ 108819 h 613670"/>
                <a:gd name="connsiteX10" fmla="*/ 420728 w 697167"/>
                <a:gd name="connsiteY10" fmla="*/ 205632 h 613670"/>
                <a:gd name="connsiteX11" fmla="*/ 357848 w 697167"/>
                <a:gd name="connsiteY11" fmla="*/ 317485 h 613670"/>
                <a:gd name="connsiteX12" fmla="*/ 238608 w 697167"/>
                <a:gd name="connsiteY12" fmla="*/ 364665 h 613670"/>
                <a:gd name="connsiteX13" fmla="*/ 135315 w 697167"/>
                <a:gd name="connsiteY13" fmla="*/ 405069 h 613670"/>
                <a:gd name="connsiteX14" fmla="*/ 81344 w 697167"/>
                <a:gd name="connsiteY14" fmla="*/ 501883 h 613670"/>
                <a:gd name="connsiteX15" fmla="*/ 18528 w 697167"/>
                <a:gd name="connsiteY15" fmla="*/ 613671 h 613670"/>
                <a:gd name="connsiteX16" fmla="*/ 0 w 697167"/>
                <a:gd name="connsiteY16" fmla="*/ 592436 h 613670"/>
                <a:gd name="connsiteX17" fmla="*/ 53906 w 697167"/>
                <a:gd name="connsiteY17" fmla="*/ 495622 h 613670"/>
                <a:gd name="connsiteX18" fmla="*/ 116786 w 697167"/>
                <a:gd name="connsiteY18" fmla="*/ 383834 h 6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167" h="613670">
                  <a:moveTo>
                    <a:pt x="116786" y="383834"/>
                  </a:moveTo>
                  <a:cubicBezTo>
                    <a:pt x="162623" y="343818"/>
                    <a:pt x="199938" y="340203"/>
                    <a:pt x="236026" y="336654"/>
                  </a:cubicBezTo>
                  <a:cubicBezTo>
                    <a:pt x="269209" y="333362"/>
                    <a:pt x="300585" y="330200"/>
                    <a:pt x="339320" y="296250"/>
                  </a:cubicBezTo>
                  <a:cubicBezTo>
                    <a:pt x="378055" y="262301"/>
                    <a:pt x="385608" y="231708"/>
                    <a:pt x="393291" y="199437"/>
                  </a:cubicBezTo>
                  <a:cubicBezTo>
                    <a:pt x="401619" y="164132"/>
                    <a:pt x="410270" y="127665"/>
                    <a:pt x="456106" y="87585"/>
                  </a:cubicBezTo>
                  <a:cubicBezTo>
                    <a:pt x="501943" y="47503"/>
                    <a:pt x="539258" y="43889"/>
                    <a:pt x="575346" y="40404"/>
                  </a:cubicBezTo>
                  <a:cubicBezTo>
                    <a:pt x="608529" y="37112"/>
                    <a:pt x="639904" y="33949"/>
                    <a:pt x="678640" y="0"/>
                  </a:cubicBezTo>
                  <a:lnTo>
                    <a:pt x="697168" y="21235"/>
                  </a:lnTo>
                  <a:cubicBezTo>
                    <a:pt x="651331" y="61251"/>
                    <a:pt x="614016" y="64866"/>
                    <a:pt x="577928" y="68415"/>
                  </a:cubicBezTo>
                  <a:cubicBezTo>
                    <a:pt x="544810" y="71642"/>
                    <a:pt x="513370" y="74869"/>
                    <a:pt x="474634" y="108819"/>
                  </a:cubicBezTo>
                  <a:cubicBezTo>
                    <a:pt x="435899" y="142768"/>
                    <a:pt x="428346" y="173361"/>
                    <a:pt x="420728" y="205632"/>
                  </a:cubicBezTo>
                  <a:cubicBezTo>
                    <a:pt x="412336" y="240938"/>
                    <a:pt x="403749" y="277404"/>
                    <a:pt x="357848" y="317485"/>
                  </a:cubicBezTo>
                  <a:cubicBezTo>
                    <a:pt x="311947" y="357566"/>
                    <a:pt x="274697" y="361180"/>
                    <a:pt x="238608" y="364665"/>
                  </a:cubicBezTo>
                  <a:cubicBezTo>
                    <a:pt x="205490" y="367957"/>
                    <a:pt x="174050" y="371120"/>
                    <a:pt x="135315" y="405069"/>
                  </a:cubicBezTo>
                  <a:cubicBezTo>
                    <a:pt x="96580" y="439018"/>
                    <a:pt x="89026" y="469612"/>
                    <a:pt x="81344" y="501883"/>
                  </a:cubicBezTo>
                  <a:cubicBezTo>
                    <a:pt x="73016" y="537123"/>
                    <a:pt x="64365" y="573654"/>
                    <a:pt x="18528" y="613671"/>
                  </a:cubicBezTo>
                  <a:lnTo>
                    <a:pt x="0" y="592436"/>
                  </a:lnTo>
                  <a:cubicBezTo>
                    <a:pt x="38735" y="558358"/>
                    <a:pt x="46288" y="527894"/>
                    <a:pt x="53906" y="495622"/>
                  </a:cubicBezTo>
                  <a:cubicBezTo>
                    <a:pt x="62234" y="460382"/>
                    <a:pt x="70950" y="423916"/>
                    <a:pt x="116786" y="383834"/>
                  </a:cubicBezTo>
                  <a:close/>
                </a:path>
              </a:pathLst>
            </a:custGeom>
            <a:solidFill>
              <a:srgbClr val="231F20"/>
            </a:solidFill>
            <a:ln w="645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AFEACE28-5855-7C49-BB4C-E3A26DB2E3A2}"/>
                </a:ext>
              </a:extLst>
            </p:cNvPr>
            <p:cNvSpPr/>
            <p:nvPr/>
          </p:nvSpPr>
          <p:spPr>
            <a:xfrm>
              <a:off x="18322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E1F7F8D-1412-DD46-BE64-86CFBF95EC29}"/>
                </a:ext>
              </a:extLst>
            </p:cNvPr>
            <p:cNvSpPr/>
            <p:nvPr/>
          </p:nvSpPr>
          <p:spPr>
            <a:xfrm>
              <a:off x="190555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804ABC5C-5C58-574B-8A15-EC6E25C2C362}"/>
                </a:ext>
              </a:extLst>
            </p:cNvPr>
            <p:cNvSpPr/>
            <p:nvPr/>
          </p:nvSpPr>
          <p:spPr>
            <a:xfrm>
              <a:off x="1978829"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4C775E50-C847-3845-B234-E9734FAA51F3}"/>
                </a:ext>
              </a:extLst>
            </p:cNvPr>
            <p:cNvSpPr/>
            <p:nvPr/>
          </p:nvSpPr>
          <p:spPr>
            <a:xfrm>
              <a:off x="205216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05D63A5-B345-5343-85B1-D93FDE0B9404}"/>
                </a:ext>
              </a:extLst>
            </p:cNvPr>
            <p:cNvSpPr/>
            <p:nvPr/>
          </p:nvSpPr>
          <p:spPr>
            <a:xfrm>
              <a:off x="212550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7439AEE-4EEB-5547-8F00-8C47A5EC0265}"/>
                </a:ext>
              </a:extLst>
            </p:cNvPr>
            <p:cNvSpPr/>
            <p:nvPr/>
          </p:nvSpPr>
          <p:spPr>
            <a:xfrm>
              <a:off x="2198780"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A14A6F0-96BE-714F-8DDB-ABD18BEBC1DC}"/>
                </a:ext>
              </a:extLst>
            </p:cNvPr>
            <p:cNvSpPr/>
            <p:nvPr/>
          </p:nvSpPr>
          <p:spPr>
            <a:xfrm>
              <a:off x="2272118"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5F883880-34A8-6247-A878-5302F33F48C2}"/>
                </a:ext>
              </a:extLst>
            </p:cNvPr>
            <p:cNvSpPr/>
            <p:nvPr/>
          </p:nvSpPr>
          <p:spPr>
            <a:xfrm>
              <a:off x="234545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87EEBCF-85B3-7E40-95A2-666717A62E25}"/>
                </a:ext>
              </a:extLst>
            </p:cNvPr>
            <p:cNvSpPr/>
            <p:nvPr/>
          </p:nvSpPr>
          <p:spPr>
            <a:xfrm>
              <a:off x="241879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24F27F1-DA33-EF42-A11E-7E38B019B4D9}"/>
                </a:ext>
              </a:extLst>
            </p:cNvPr>
            <p:cNvSpPr/>
            <p:nvPr/>
          </p:nvSpPr>
          <p:spPr>
            <a:xfrm>
              <a:off x="18322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522FAAB-1EE3-AD46-8EC2-2FA33994F5E5}"/>
                </a:ext>
              </a:extLst>
            </p:cNvPr>
            <p:cNvSpPr/>
            <p:nvPr/>
          </p:nvSpPr>
          <p:spPr>
            <a:xfrm>
              <a:off x="190555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6840091-C328-5B46-9625-6BB9F0426950}"/>
                </a:ext>
              </a:extLst>
            </p:cNvPr>
            <p:cNvSpPr/>
            <p:nvPr/>
          </p:nvSpPr>
          <p:spPr>
            <a:xfrm>
              <a:off x="1978829"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C3A021C-3E44-6445-B84E-9AF3665359FF}"/>
                </a:ext>
              </a:extLst>
            </p:cNvPr>
            <p:cNvSpPr/>
            <p:nvPr/>
          </p:nvSpPr>
          <p:spPr>
            <a:xfrm>
              <a:off x="205216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20E37-EEBB-9B4E-9F3E-868C34E51039}"/>
                </a:ext>
              </a:extLst>
            </p:cNvPr>
            <p:cNvSpPr/>
            <p:nvPr/>
          </p:nvSpPr>
          <p:spPr>
            <a:xfrm>
              <a:off x="212550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5D6162FE-826C-CF43-A087-A3CCF1BA8094}"/>
                </a:ext>
              </a:extLst>
            </p:cNvPr>
            <p:cNvSpPr/>
            <p:nvPr/>
          </p:nvSpPr>
          <p:spPr>
            <a:xfrm>
              <a:off x="2198780"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B6F984D-BBB6-5E43-ADDF-BF87DDC2BED9}"/>
                </a:ext>
              </a:extLst>
            </p:cNvPr>
            <p:cNvSpPr/>
            <p:nvPr/>
          </p:nvSpPr>
          <p:spPr>
            <a:xfrm>
              <a:off x="2272118"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C289E5F-1572-B942-A411-7C209F08F535}"/>
                </a:ext>
              </a:extLst>
            </p:cNvPr>
            <p:cNvSpPr/>
            <p:nvPr/>
          </p:nvSpPr>
          <p:spPr>
            <a:xfrm>
              <a:off x="234545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1BFF345B-08EB-734B-BEB8-56197E306D11}"/>
                </a:ext>
              </a:extLst>
            </p:cNvPr>
            <p:cNvSpPr/>
            <p:nvPr/>
          </p:nvSpPr>
          <p:spPr>
            <a:xfrm>
              <a:off x="241879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91F72AC6-A13A-6E4D-8420-C672DE10CBFF}"/>
                </a:ext>
              </a:extLst>
            </p:cNvPr>
            <p:cNvSpPr/>
            <p:nvPr/>
          </p:nvSpPr>
          <p:spPr>
            <a:xfrm>
              <a:off x="18322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24252C-E16B-6B42-BF44-547C699783B4}"/>
                </a:ext>
              </a:extLst>
            </p:cNvPr>
            <p:cNvSpPr/>
            <p:nvPr/>
          </p:nvSpPr>
          <p:spPr>
            <a:xfrm>
              <a:off x="190555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BF61731-FCC4-A84A-9BD0-6DCD812A5514}"/>
                </a:ext>
              </a:extLst>
            </p:cNvPr>
            <p:cNvSpPr/>
            <p:nvPr/>
          </p:nvSpPr>
          <p:spPr>
            <a:xfrm>
              <a:off x="1978829"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C8427CE7-8B4A-B845-BAA0-8F28D700E4E6}"/>
                </a:ext>
              </a:extLst>
            </p:cNvPr>
            <p:cNvSpPr/>
            <p:nvPr/>
          </p:nvSpPr>
          <p:spPr>
            <a:xfrm>
              <a:off x="205216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CB956F5-9BD6-464E-A3B9-0B6566BD1362}"/>
                </a:ext>
              </a:extLst>
            </p:cNvPr>
            <p:cNvSpPr/>
            <p:nvPr/>
          </p:nvSpPr>
          <p:spPr>
            <a:xfrm>
              <a:off x="212550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63E4F93B-81CB-7E40-9C72-94BA34AB42D3}"/>
                </a:ext>
              </a:extLst>
            </p:cNvPr>
            <p:cNvSpPr/>
            <p:nvPr/>
          </p:nvSpPr>
          <p:spPr>
            <a:xfrm>
              <a:off x="2198780"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8E9A37E7-1C5F-1F4A-82A9-252567F87964}"/>
                </a:ext>
              </a:extLst>
            </p:cNvPr>
            <p:cNvSpPr/>
            <p:nvPr/>
          </p:nvSpPr>
          <p:spPr>
            <a:xfrm>
              <a:off x="2272118"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D0E5178-F68B-BE4B-A546-B8EA2834E727}"/>
                </a:ext>
              </a:extLst>
            </p:cNvPr>
            <p:cNvSpPr/>
            <p:nvPr/>
          </p:nvSpPr>
          <p:spPr>
            <a:xfrm>
              <a:off x="234545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44CC4D1-B653-D947-946A-48537517A2BE}"/>
                </a:ext>
              </a:extLst>
            </p:cNvPr>
            <p:cNvSpPr/>
            <p:nvPr/>
          </p:nvSpPr>
          <p:spPr>
            <a:xfrm>
              <a:off x="241879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758895D-8B3D-4641-B3EE-6815E59F471B}"/>
                </a:ext>
              </a:extLst>
            </p:cNvPr>
            <p:cNvSpPr/>
            <p:nvPr/>
          </p:nvSpPr>
          <p:spPr>
            <a:xfrm>
              <a:off x="18322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9F93414A-CBEB-8A43-B668-6EE053A588DB}"/>
                </a:ext>
              </a:extLst>
            </p:cNvPr>
            <p:cNvSpPr/>
            <p:nvPr/>
          </p:nvSpPr>
          <p:spPr>
            <a:xfrm>
              <a:off x="190555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A0CDD7C-AE3E-324B-BFE7-38F1B7A42257}"/>
                </a:ext>
              </a:extLst>
            </p:cNvPr>
            <p:cNvSpPr/>
            <p:nvPr/>
          </p:nvSpPr>
          <p:spPr>
            <a:xfrm>
              <a:off x="1978829"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6B41ACA-C4DC-4243-BA53-FA6DC8DF022E}"/>
                </a:ext>
              </a:extLst>
            </p:cNvPr>
            <p:cNvSpPr/>
            <p:nvPr/>
          </p:nvSpPr>
          <p:spPr>
            <a:xfrm>
              <a:off x="205216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65485440-1A49-C14B-A24A-26C53BF9E616}"/>
                </a:ext>
              </a:extLst>
            </p:cNvPr>
            <p:cNvSpPr/>
            <p:nvPr/>
          </p:nvSpPr>
          <p:spPr>
            <a:xfrm>
              <a:off x="212550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A9000F7-F557-524E-9954-DC5DAFFAEC30}"/>
                </a:ext>
              </a:extLst>
            </p:cNvPr>
            <p:cNvSpPr/>
            <p:nvPr/>
          </p:nvSpPr>
          <p:spPr>
            <a:xfrm>
              <a:off x="2198780"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BC14BF5-0F58-8A4C-866D-A8A838D315C2}"/>
                </a:ext>
              </a:extLst>
            </p:cNvPr>
            <p:cNvSpPr/>
            <p:nvPr/>
          </p:nvSpPr>
          <p:spPr>
            <a:xfrm>
              <a:off x="2272118"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91ACEB62-FAEF-464A-BEAD-2F8326FA968F}"/>
                </a:ext>
              </a:extLst>
            </p:cNvPr>
            <p:cNvSpPr/>
            <p:nvPr/>
          </p:nvSpPr>
          <p:spPr>
            <a:xfrm>
              <a:off x="234545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9A42EE0-050F-B94A-ADD6-27F4C5536398}"/>
                </a:ext>
              </a:extLst>
            </p:cNvPr>
            <p:cNvSpPr/>
            <p:nvPr/>
          </p:nvSpPr>
          <p:spPr>
            <a:xfrm>
              <a:off x="241879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35BA456-C539-714E-A93F-65F876C7C468}"/>
                </a:ext>
              </a:extLst>
            </p:cNvPr>
            <p:cNvSpPr/>
            <p:nvPr/>
          </p:nvSpPr>
          <p:spPr>
            <a:xfrm>
              <a:off x="249187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6365E2D2-8037-F942-A051-2867AA201BA3}"/>
                </a:ext>
              </a:extLst>
            </p:cNvPr>
            <p:cNvSpPr/>
            <p:nvPr/>
          </p:nvSpPr>
          <p:spPr>
            <a:xfrm>
              <a:off x="256521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B4D1B42D-2C32-814F-8BB6-6ECBBDEED790}"/>
                </a:ext>
              </a:extLst>
            </p:cNvPr>
            <p:cNvSpPr/>
            <p:nvPr/>
          </p:nvSpPr>
          <p:spPr>
            <a:xfrm>
              <a:off x="2638552"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22679F0-2BC7-8E40-9554-D6BB33E1580C}"/>
                </a:ext>
              </a:extLst>
            </p:cNvPr>
            <p:cNvSpPr/>
            <p:nvPr/>
          </p:nvSpPr>
          <p:spPr>
            <a:xfrm>
              <a:off x="271182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DDAAB00-4F33-4F4E-9CE6-F9DED18CB37B}"/>
                </a:ext>
              </a:extLst>
            </p:cNvPr>
            <p:cNvSpPr/>
            <p:nvPr/>
          </p:nvSpPr>
          <p:spPr>
            <a:xfrm>
              <a:off x="278516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A3AF818-7E51-304F-894E-A942768F29D6}"/>
                </a:ext>
              </a:extLst>
            </p:cNvPr>
            <p:cNvSpPr/>
            <p:nvPr/>
          </p:nvSpPr>
          <p:spPr>
            <a:xfrm>
              <a:off x="2858503"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F5DBD0FF-2C85-3642-839A-187519167C69}"/>
                </a:ext>
              </a:extLst>
            </p:cNvPr>
            <p:cNvSpPr/>
            <p:nvPr/>
          </p:nvSpPr>
          <p:spPr>
            <a:xfrm>
              <a:off x="293177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1CC6C51-F5E5-6D41-A231-38C23799AED8}"/>
                </a:ext>
              </a:extLst>
            </p:cNvPr>
            <p:cNvSpPr/>
            <p:nvPr/>
          </p:nvSpPr>
          <p:spPr>
            <a:xfrm>
              <a:off x="30051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8B2E365-281F-5D4B-B984-E487D7ED24A4}"/>
                </a:ext>
              </a:extLst>
            </p:cNvPr>
            <p:cNvSpPr/>
            <p:nvPr/>
          </p:nvSpPr>
          <p:spPr>
            <a:xfrm>
              <a:off x="307845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2EE514AE-62DB-7844-8824-E865866F1BF1}"/>
                </a:ext>
              </a:extLst>
            </p:cNvPr>
            <p:cNvSpPr/>
            <p:nvPr/>
          </p:nvSpPr>
          <p:spPr>
            <a:xfrm>
              <a:off x="249187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8C2DDC6-B819-9745-BA0C-544CABC8CDD5}"/>
                </a:ext>
              </a:extLst>
            </p:cNvPr>
            <p:cNvSpPr/>
            <p:nvPr/>
          </p:nvSpPr>
          <p:spPr>
            <a:xfrm>
              <a:off x="256521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7E7E8BC-511D-D249-82EA-8A800E79E7E7}"/>
                </a:ext>
              </a:extLst>
            </p:cNvPr>
            <p:cNvSpPr/>
            <p:nvPr/>
          </p:nvSpPr>
          <p:spPr>
            <a:xfrm>
              <a:off x="2638552"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348F37B7-C1B4-BA4E-B8E4-1C9CBC89B287}"/>
                </a:ext>
              </a:extLst>
            </p:cNvPr>
            <p:cNvSpPr/>
            <p:nvPr/>
          </p:nvSpPr>
          <p:spPr>
            <a:xfrm>
              <a:off x="271182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7F39E3CC-D3E8-694A-B09E-EE6F701B878E}"/>
                </a:ext>
              </a:extLst>
            </p:cNvPr>
            <p:cNvSpPr/>
            <p:nvPr/>
          </p:nvSpPr>
          <p:spPr>
            <a:xfrm>
              <a:off x="278516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ADF757D-A904-904B-9537-2127D6A2B7C7}"/>
                </a:ext>
              </a:extLst>
            </p:cNvPr>
            <p:cNvSpPr/>
            <p:nvPr/>
          </p:nvSpPr>
          <p:spPr>
            <a:xfrm>
              <a:off x="2858503"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D9D84A74-4D3C-E049-976A-3A5B5428BA57}"/>
                </a:ext>
              </a:extLst>
            </p:cNvPr>
            <p:cNvSpPr/>
            <p:nvPr/>
          </p:nvSpPr>
          <p:spPr>
            <a:xfrm>
              <a:off x="293177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EB9E17AB-3FB8-6645-AAE4-4495CF7FA095}"/>
                </a:ext>
              </a:extLst>
            </p:cNvPr>
            <p:cNvSpPr/>
            <p:nvPr/>
          </p:nvSpPr>
          <p:spPr>
            <a:xfrm>
              <a:off x="30051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83D157D-EB2F-BC45-83EA-FF6991784745}"/>
                </a:ext>
              </a:extLst>
            </p:cNvPr>
            <p:cNvSpPr/>
            <p:nvPr/>
          </p:nvSpPr>
          <p:spPr>
            <a:xfrm>
              <a:off x="307845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A690EEF-2A7A-AD4E-9DBE-81E576456845}"/>
                </a:ext>
              </a:extLst>
            </p:cNvPr>
            <p:cNvSpPr/>
            <p:nvPr/>
          </p:nvSpPr>
          <p:spPr>
            <a:xfrm>
              <a:off x="249187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6C134206-75B0-DA45-88B9-5E9472E4ED66}"/>
                </a:ext>
              </a:extLst>
            </p:cNvPr>
            <p:cNvSpPr/>
            <p:nvPr/>
          </p:nvSpPr>
          <p:spPr>
            <a:xfrm>
              <a:off x="256521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C89974D-91D7-5C4C-88B1-1D3D645F2EBA}"/>
                </a:ext>
              </a:extLst>
            </p:cNvPr>
            <p:cNvSpPr/>
            <p:nvPr/>
          </p:nvSpPr>
          <p:spPr>
            <a:xfrm>
              <a:off x="2638552"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695B217-B717-9D4E-8810-DF0BB2137BA5}"/>
                </a:ext>
              </a:extLst>
            </p:cNvPr>
            <p:cNvSpPr/>
            <p:nvPr/>
          </p:nvSpPr>
          <p:spPr>
            <a:xfrm>
              <a:off x="271182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458124A-5B1A-D24A-BFFE-E7B67E4F2EBB}"/>
                </a:ext>
              </a:extLst>
            </p:cNvPr>
            <p:cNvSpPr/>
            <p:nvPr/>
          </p:nvSpPr>
          <p:spPr>
            <a:xfrm>
              <a:off x="278516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7AE6FEC7-4E32-814D-A23B-A93E8BEBDF8D}"/>
                </a:ext>
              </a:extLst>
            </p:cNvPr>
            <p:cNvSpPr/>
            <p:nvPr/>
          </p:nvSpPr>
          <p:spPr>
            <a:xfrm>
              <a:off x="2858503"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65A5F4E-7B2E-554E-A412-EB0D92E4934F}"/>
                </a:ext>
              </a:extLst>
            </p:cNvPr>
            <p:cNvSpPr/>
            <p:nvPr/>
          </p:nvSpPr>
          <p:spPr>
            <a:xfrm>
              <a:off x="293177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710EC8E-84BA-A547-A5C5-764D61D55DB5}"/>
                </a:ext>
              </a:extLst>
            </p:cNvPr>
            <p:cNvSpPr/>
            <p:nvPr/>
          </p:nvSpPr>
          <p:spPr>
            <a:xfrm>
              <a:off x="30051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4CA9633-3D4B-9441-8E7D-8574A3204896}"/>
                </a:ext>
              </a:extLst>
            </p:cNvPr>
            <p:cNvSpPr/>
            <p:nvPr/>
          </p:nvSpPr>
          <p:spPr>
            <a:xfrm>
              <a:off x="307845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EB908A65-1957-5047-ADDE-9CA4306CB0F5}"/>
                </a:ext>
              </a:extLst>
            </p:cNvPr>
            <p:cNvSpPr/>
            <p:nvPr/>
          </p:nvSpPr>
          <p:spPr>
            <a:xfrm>
              <a:off x="249187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605A8E2-702D-A641-9BDC-50263DE80505}"/>
                </a:ext>
              </a:extLst>
            </p:cNvPr>
            <p:cNvSpPr/>
            <p:nvPr/>
          </p:nvSpPr>
          <p:spPr>
            <a:xfrm>
              <a:off x="256521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B67DEE43-B09B-3346-B677-AB31453D18F1}"/>
                </a:ext>
              </a:extLst>
            </p:cNvPr>
            <p:cNvSpPr/>
            <p:nvPr/>
          </p:nvSpPr>
          <p:spPr>
            <a:xfrm>
              <a:off x="2638552"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9E6B5E79-AF36-4A46-8E0A-6D5212412D40}"/>
                </a:ext>
              </a:extLst>
            </p:cNvPr>
            <p:cNvSpPr/>
            <p:nvPr/>
          </p:nvSpPr>
          <p:spPr>
            <a:xfrm>
              <a:off x="271182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EF68D9CF-925D-734B-AFEB-ECC004B68458}"/>
                </a:ext>
              </a:extLst>
            </p:cNvPr>
            <p:cNvSpPr/>
            <p:nvPr/>
          </p:nvSpPr>
          <p:spPr>
            <a:xfrm>
              <a:off x="278516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F029984E-A3ED-B045-AD05-1E649C940136}"/>
                </a:ext>
              </a:extLst>
            </p:cNvPr>
            <p:cNvSpPr/>
            <p:nvPr/>
          </p:nvSpPr>
          <p:spPr>
            <a:xfrm>
              <a:off x="2858503"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693B260-F8B6-334D-93EB-8C8A4E817BB7}"/>
                </a:ext>
              </a:extLst>
            </p:cNvPr>
            <p:cNvSpPr/>
            <p:nvPr/>
          </p:nvSpPr>
          <p:spPr>
            <a:xfrm>
              <a:off x="293177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DF8BAC0-06AD-CE47-90FE-BD45E27D6F15}"/>
                </a:ext>
              </a:extLst>
            </p:cNvPr>
            <p:cNvSpPr/>
            <p:nvPr/>
          </p:nvSpPr>
          <p:spPr>
            <a:xfrm>
              <a:off x="30051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EEA35AA3-7D4F-A245-A827-708E92851022}"/>
                </a:ext>
              </a:extLst>
            </p:cNvPr>
            <p:cNvSpPr/>
            <p:nvPr/>
          </p:nvSpPr>
          <p:spPr>
            <a:xfrm>
              <a:off x="307845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1511139A-4451-6347-821E-E72575A76A70}"/>
                </a:ext>
              </a:extLst>
            </p:cNvPr>
            <p:cNvSpPr/>
            <p:nvPr/>
          </p:nvSpPr>
          <p:spPr>
            <a:xfrm>
              <a:off x="11148855" y="6078634"/>
              <a:ext cx="271726" cy="301349"/>
            </a:xfrm>
            <a:custGeom>
              <a:avLst/>
              <a:gdLst>
                <a:gd name="connsiteX0" fmla="*/ 271727 w 271726"/>
                <a:gd name="connsiteY0" fmla="*/ 0 h 301349"/>
                <a:gd name="connsiteX1" fmla="*/ 0 w 271726"/>
                <a:gd name="connsiteY1" fmla="*/ 132183 h 301349"/>
                <a:gd name="connsiteX2" fmla="*/ 250358 w 271726"/>
                <a:gd name="connsiteY2" fmla="*/ 301350 h 301349"/>
                <a:gd name="connsiteX3" fmla="*/ 271727 w 271726"/>
                <a:gd name="connsiteY3" fmla="*/ 0 h 301349"/>
              </a:gdLst>
              <a:ahLst/>
              <a:cxnLst>
                <a:cxn ang="0">
                  <a:pos x="connsiteX0" y="connsiteY0"/>
                </a:cxn>
                <a:cxn ang="0">
                  <a:pos x="connsiteX1" y="connsiteY1"/>
                </a:cxn>
                <a:cxn ang="0">
                  <a:pos x="connsiteX2" y="connsiteY2"/>
                </a:cxn>
                <a:cxn ang="0">
                  <a:pos x="connsiteX3" y="connsiteY3"/>
                </a:cxn>
              </a:cxnLst>
              <a:rect l="l" t="t" r="r" b="b"/>
              <a:pathLst>
                <a:path w="271726" h="301349">
                  <a:moveTo>
                    <a:pt x="271727" y="0"/>
                  </a:moveTo>
                  <a:lnTo>
                    <a:pt x="0" y="132183"/>
                  </a:lnTo>
                  <a:lnTo>
                    <a:pt x="250358" y="301350"/>
                  </a:lnTo>
                  <a:lnTo>
                    <a:pt x="271727" y="0"/>
                  </a:lnTo>
                  <a:close/>
                </a:path>
              </a:pathLst>
            </a:custGeom>
            <a:solidFill>
              <a:schemeClr val="accent6"/>
            </a:solidFill>
            <a:ln w="645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A54E5BB-B129-0640-8368-035454989C28}"/>
                </a:ext>
              </a:extLst>
            </p:cNvPr>
            <p:cNvSpPr/>
            <p:nvPr/>
          </p:nvSpPr>
          <p:spPr>
            <a:xfrm>
              <a:off x="11117221" y="5982918"/>
              <a:ext cx="271791" cy="301348"/>
            </a:xfrm>
            <a:custGeom>
              <a:avLst/>
              <a:gdLst>
                <a:gd name="connsiteX0" fmla="*/ 271791 w 271791"/>
                <a:gd name="connsiteY0" fmla="*/ 0 h 301348"/>
                <a:gd name="connsiteX1" fmla="*/ 0 w 271791"/>
                <a:gd name="connsiteY1" fmla="*/ 132183 h 301348"/>
                <a:gd name="connsiteX2" fmla="*/ 250358 w 271791"/>
                <a:gd name="connsiteY2" fmla="*/ 301349 h 301348"/>
                <a:gd name="connsiteX3" fmla="*/ 271791 w 271791"/>
                <a:gd name="connsiteY3" fmla="*/ 0 h 301348"/>
              </a:gdLst>
              <a:ahLst/>
              <a:cxnLst>
                <a:cxn ang="0">
                  <a:pos x="connsiteX0" y="connsiteY0"/>
                </a:cxn>
                <a:cxn ang="0">
                  <a:pos x="connsiteX1" y="connsiteY1"/>
                </a:cxn>
                <a:cxn ang="0">
                  <a:pos x="connsiteX2" y="connsiteY2"/>
                </a:cxn>
                <a:cxn ang="0">
                  <a:pos x="connsiteX3" y="connsiteY3"/>
                </a:cxn>
              </a:cxnLst>
              <a:rect l="l" t="t" r="r" b="b"/>
              <a:pathLst>
                <a:path w="271791" h="301348">
                  <a:moveTo>
                    <a:pt x="271791" y="0"/>
                  </a:moveTo>
                  <a:lnTo>
                    <a:pt x="0" y="132183"/>
                  </a:lnTo>
                  <a:lnTo>
                    <a:pt x="250358" y="301349"/>
                  </a:lnTo>
                  <a:lnTo>
                    <a:pt x="271791" y="0"/>
                  </a:lnTo>
                  <a:close/>
                </a:path>
              </a:pathLst>
            </a:custGeom>
            <a:noFill/>
            <a:ln w="28193" cap="flat">
              <a:solidFill>
                <a:srgbClr val="231F20"/>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D654079-1976-0449-BE84-C85C7C92A1B5}"/>
                </a:ext>
              </a:extLst>
            </p:cNvPr>
            <p:cNvSpPr/>
            <p:nvPr/>
          </p:nvSpPr>
          <p:spPr>
            <a:xfrm>
              <a:off x="11505864" y="1332628"/>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solidFill>
              <a:schemeClr val="accent1"/>
            </a:solidFill>
            <a:ln w="6452" cap="flat">
              <a:noFill/>
              <a:prstDash val="solid"/>
              <a:miter/>
            </a:ln>
          </p:spPr>
          <p:txBody>
            <a:bodyPr rtlCol="0" anchor="ctr"/>
            <a:lstStyle/>
            <a:p>
              <a:endParaRPr lang="en-US" dirty="0"/>
            </a:p>
          </p:txBody>
        </p:sp>
        <p:sp>
          <p:nvSpPr>
            <p:cNvPr id="182" name="Freeform 181">
              <a:extLst>
                <a:ext uri="{FF2B5EF4-FFF2-40B4-BE49-F238E27FC236}">
                  <a16:creationId xmlns:a16="http://schemas.microsoft.com/office/drawing/2014/main" id="{5E03BF63-9E7D-9D49-91C8-AED6C98A14D6}"/>
                </a:ext>
              </a:extLst>
            </p:cNvPr>
            <p:cNvSpPr/>
            <p:nvPr/>
          </p:nvSpPr>
          <p:spPr>
            <a:xfrm>
              <a:off x="11525232" y="1468490"/>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noFill/>
            <a:ln w="28193" cap="flat">
              <a:solidFill>
                <a:srgbClr val="231F20"/>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A5E4E9C-4101-B647-B136-E93F365474E9}"/>
                </a:ext>
              </a:extLst>
            </p:cNvPr>
            <p:cNvSpPr/>
            <p:nvPr/>
          </p:nvSpPr>
          <p:spPr>
            <a:xfrm>
              <a:off x="266736" y="-259119"/>
              <a:ext cx="805819" cy="678535"/>
            </a:xfrm>
            <a:custGeom>
              <a:avLst/>
              <a:gdLst>
                <a:gd name="connsiteX0" fmla="*/ 301101 w 805819"/>
                <a:gd name="connsiteY0" fmla="*/ 0 h 678535"/>
                <a:gd name="connsiteX1" fmla="*/ 805820 w 805819"/>
                <a:gd name="connsiteY1" fmla="*/ 678536 h 678535"/>
                <a:gd name="connsiteX2" fmla="*/ 0 w 805819"/>
                <a:gd name="connsiteY2" fmla="*/ 223898 h 678535"/>
                <a:gd name="connsiteX3" fmla="*/ 301101 w 805819"/>
                <a:gd name="connsiteY3" fmla="*/ 0 h 678535"/>
              </a:gdLst>
              <a:ahLst/>
              <a:cxnLst>
                <a:cxn ang="0">
                  <a:pos x="connsiteX0" y="connsiteY0"/>
                </a:cxn>
                <a:cxn ang="0">
                  <a:pos x="connsiteX1" y="connsiteY1"/>
                </a:cxn>
                <a:cxn ang="0">
                  <a:pos x="connsiteX2" y="connsiteY2"/>
                </a:cxn>
                <a:cxn ang="0">
                  <a:pos x="connsiteX3" y="connsiteY3"/>
                </a:cxn>
              </a:cxnLst>
              <a:rect l="l" t="t" r="r" b="b"/>
              <a:pathLst>
                <a:path w="805819" h="678535">
                  <a:moveTo>
                    <a:pt x="301101" y="0"/>
                  </a:moveTo>
                  <a:lnTo>
                    <a:pt x="805820" y="678536"/>
                  </a:lnTo>
                  <a:lnTo>
                    <a:pt x="0" y="223898"/>
                  </a:lnTo>
                  <a:lnTo>
                    <a:pt x="301101" y="0"/>
                  </a:lnTo>
                  <a:close/>
                </a:path>
              </a:pathLst>
            </a:custGeom>
            <a:noFill/>
            <a:ln w="28193"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358584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A2E3B2F3-1079-B54E-95A7-A0F48F5EA63D}"/>
              </a:ext>
            </a:extLst>
          </p:cNvPr>
          <p:cNvGrpSpPr/>
          <p:nvPr/>
        </p:nvGrpSpPr>
        <p:grpSpPr>
          <a:xfrm>
            <a:off x="-2087186" y="-749300"/>
            <a:ext cx="14570010" cy="8813736"/>
            <a:chOff x="-2087186" y="-749300"/>
            <a:chExt cx="14570010" cy="8813736"/>
          </a:xfrm>
        </p:grpSpPr>
        <p:sp>
          <p:nvSpPr>
            <p:cNvPr id="5" name="Freeform 4">
              <a:extLst>
                <a:ext uri="{FF2B5EF4-FFF2-40B4-BE49-F238E27FC236}">
                  <a16:creationId xmlns:a16="http://schemas.microsoft.com/office/drawing/2014/main" id="{2ADE35FF-22C6-B041-AAF5-2A084D48614E}"/>
                </a:ext>
              </a:extLst>
            </p:cNvPr>
            <p:cNvSpPr/>
            <p:nvPr/>
          </p:nvSpPr>
          <p:spPr>
            <a:xfrm>
              <a:off x="323772"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CDC40F4-7A04-2F4E-9611-178B571AACAC}"/>
                </a:ext>
              </a:extLst>
            </p:cNvPr>
            <p:cNvSpPr/>
            <p:nvPr/>
          </p:nvSpPr>
          <p:spPr>
            <a:xfrm>
              <a:off x="231178"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3E2EA42-330F-D94D-87D2-0F3568B5E5BE}"/>
                </a:ext>
              </a:extLst>
            </p:cNvPr>
            <p:cNvSpPr/>
            <p:nvPr/>
          </p:nvSpPr>
          <p:spPr>
            <a:xfrm>
              <a:off x="138584"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78EF470-2497-7744-A8E6-D9B8E71355E0}"/>
                </a:ext>
              </a:extLst>
            </p:cNvPr>
            <p:cNvSpPr/>
            <p:nvPr/>
          </p:nvSpPr>
          <p:spPr>
            <a:xfrm>
              <a:off x="45989"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F09B3BD-9152-1541-891E-EDE82C2F0937}"/>
                </a:ext>
              </a:extLst>
            </p:cNvPr>
            <p:cNvSpPr/>
            <p:nvPr/>
          </p:nvSpPr>
          <p:spPr>
            <a:xfrm>
              <a:off x="-46604"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831FEF1-4F6C-A64A-A85D-7B70201015A2}"/>
                </a:ext>
              </a:extLst>
            </p:cNvPr>
            <p:cNvSpPr/>
            <p:nvPr/>
          </p:nvSpPr>
          <p:spPr>
            <a:xfrm>
              <a:off x="-139199"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6069499-6E83-A046-A2A9-55D37F54F4D6}"/>
                </a:ext>
              </a:extLst>
            </p:cNvPr>
            <p:cNvSpPr/>
            <p:nvPr/>
          </p:nvSpPr>
          <p:spPr>
            <a:xfrm>
              <a:off x="-231793"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E9514F9-0D63-F04E-ADE2-4A14D46AF7F6}"/>
                </a:ext>
              </a:extLst>
            </p:cNvPr>
            <p:cNvSpPr/>
            <p:nvPr/>
          </p:nvSpPr>
          <p:spPr>
            <a:xfrm>
              <a:off x="-324387"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BBE97C9-1B97-1342-A23B-B4EDC458044B}"/>
                </a:ext>
              </a:extLst>
            </p:cNvPr>
            <p:cNvSpPr/>
            <p:nvPr/>
          </p:nvSpPr>
          <p:spPr>
            <a:xfrm>
              <a:off x="-416982"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A2B0C55-3808-3245-82FA-5054AF0F6E92}"/>
                </a:ext>
              </a:extLst>
            </p:cNvPr>
            <p:cNvSpPr/>
            <p:nvPr/>
          </p:nvSpPr>
          <p:spPr>
            <a:xfrm>
              <a:off x="-509576"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3ECF63-CDDD-784A-BEB6-532EB4F1D8F6}"/>
                </a:ext>
              </a:extLst>
            </p:cNvPr>
            <p:cNvSpPr/>
            <p:nvPr/>
          </p:nvSpPr>
          <p:spPr>
            <a:xfrm>
              <a:off x="-602170"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D29140-22CA-6041-87BF-0D3DEC83A778}"/>
                </a:ext>
              </a:extLst>
            </p:cNvPr>
            <p:cNvSpPr/>
            <p:nvPr/>
          </p:nvSpPr>
          <p:spPr>
            <a:xfrm>
              <a:off x="-694765"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B208680-F98E-BA4D-B2A8-2CC2585B39E2}"/>
                </a:ext>
              </a:extLst>
            </p:cNvPr>
            <p:cNvSpPr/>
            <p:nvPr/>
          </p:nvSpPr>
          <p:spPr>
            <a:xfrm>
              <a:off x="323772"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E9D062C-8892-5841-B7B1-0E4BF3D9D37E}"/>
                </a:ext>
              </a:extLst>
            </p:cNvPr>
            <p:cNvSpPr/>
            <p:nvPr/>
          </p:nvSpPr>
          <p:spPr>
            <a:xfrm>
              <a:off x="231178"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95F37A3-9FCF-5144-B44C-C7B999C4A9BC}"/>
                </a:ext>
              </a:extLst>
            </p:cNvPr>
            <p:cNvSpPr/>
            <p:nvPr/>
          </p:nvSpPr>
          <p:spPr>
            <a:xfrm>
              <a:off x="138584"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0454B3F-3C4A-2A43-8010-06B5DA01915F}"/>
                </a:ext>
              </a:extLst>
            </p:cNvPr>
            <p:cNvSpPr/>
            <p:nvPr/>
          </p:nvSpPr>
          <p:spPr>
            <a:xfrm>
              <a:off x="45989"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A5FB340-5FF6-EB4E-9007-CB75D28B154E}"/>
                </a:ext>
              </a:extLst>
            </p:cNvPr>
            <p:cNvSpPr/>
            <p:nvPr/>
          </p:nvSpPr>
          <p:spPr>
            <a:xfrm>
              <a:off x="-46604"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BEE1A0-355E-6443-9CF9-8490C6888266}"/>
                </a:ext>
              </a:extLst>
            </p:cNvPr>
            <p:cNvSpPr/>
            <p:nvPr/>
          </p:nvSpPr>
          <p:spPr>
            <a:xfrm>
              <a:off x="-139199"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BE5CE26-8045-E248-8B1E-738FE34C60C8}"/>
                </a:ext>
              </a:extLst>
            </p:cNvPr>
            <p:cNvSpPr/>
            <p:nvPr/>
          </p:nvSpPr>
          <p:spPr>
            <a:xfrm>
              <a:off x="-231793"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0E2F00-0133-5943-A46E-B53529033BF3}"/>
                </a:ext>
              </a:extLst>
            </p:cNvPr>
            <p:cNvSpPr/>
            <p:nvPr/>
          </p:nvSpPr>
          <p:spPr>
            <a:xfrm>
              <a:off x="-324387"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91B3E85-05EE-504A-BE32-5F72D9A943E3}"/>
                </a:ext>
              </a:extLst>
            </p:cNvPr>
            <p:cNvSpPr/>
            <p:nvPr/>
          </p:nvSpPr>
          <p:spPr>
            <a:xfrm>
              <a:off x="-416982"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CBF7903-0F1F-684B-A726-D760FFE15A24}"/>
                </a:ext>
              </a:extLst>
            </p:cNvPr>
            <p:cNvSpPr/>
            <p:nvPr/>
          </p:nvSpPr>
          <p:spPr>
            <a:xfrm>
              <a:off x="-509576"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80E4867-C4AD-7148-913E-C9296E4F4703}"/>
                </a:ext>
              </a:extLst>
            </p:cNvPr>
            <p:cNvSpPr/>
            <p:nvPr/>
          </p:nvSpPr>
          <p:spPr>
            <a:xfrm>
              <a:off x="-602170"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EC9C159-9AF5-484A-A6AA-93D6F5C120C4}"/>
                </a:ext>
              </a:extLst>
            </p:cNvPr>
            <p:cNvSpPr/>
            <p:nvPr/>
          </p:nvSpPr>
          <p:spPr>
            <a:xfrm>
              <a:off x="-694765"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FE7ED0-AD0F-AD4A-BD99-AB82E4A36CE3}"/>
                </a:ext>
              </a:extLst>
            </p:cNvPr>
            <p:cNvSpPr/>
            <p:nvPr/>
          </p:nvSpPr>
          <p:spPr>
            <a:xfrm>
              <a:off x="323772"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B9369F-0D9E-6048-8BA9-045594F47CA2}"/>
                </a:ext>
              </a:extLst>
            </p:cNvPr>
            <p:cNvSpPr/>
            <p:nvPr/>
          </p:nvSpPr>
          <p:spPr>
            <a:xfrm>
              <a:off x="231178"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BB7D859-588B-ED47-B397-888A2279D9A6}"/>
                </a:ext>
              </a:extLst>
            </p:cNvPr>
            <p:cNvSpPr/>
            <p:nvPr/>
          </p:nvSpPr>
          <p:spPr>
            <a:xfrm>
              <a:off x="138584"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57C9F51-CC36-2342-A72E-B9558E307717}"/>
                </a:ext>
              </a:extLst>
            </p:cNvPr>
            <p:cNvSpPr/>
            <p:nvPr/>
          </p:nvSpPr>
          <p:spPr>
            <a:xfrm>
              <a:off x="45989"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184F096-3216-D547-814A-B4BA0A52EF1D}"/>
                </a:ext>
              </a:extLst>
            </p:cNvPr>
            <p:cNvSpPr/>
            <p:nvPr/>
          </p:nvSpPr>
          <p:spPr>
            <a:xfrm>
              <a:off x="-46604"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052BB24-8EFD-9045-B322-0955BF32ED4C}"/>
                </a:ext>
              </a:extLst>
            </p:cNvPr>
            <p:cNvSpPr/>
            <p:nvPr/>
          </p:nvSpPr>
          <p:spPr>
            <a:xfrm>
              <a:off x="-139199"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910B194-7EB8-8044-AD97-68F8698C2F79}"/>
                </a:ext>
              </a:extLst>
            </p:cNvPr>
            <p:cNvSpPr/>
            <p:nvPr/>
          </p:nvSpPr>
          <p:spPr>
            <a:xfrm>
              <a:off x="-231793"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D533A6C-49E7-BB46-B50A-846F5D7FEC35}"/>
                </a:ext>
              </a:extLst>
            </p:cNvPr>
            <p:cNvSpPr/>
            <p:nvPr/>
          </p:nvSpPr>
          <p:spPr>
            <a:xfrm>
              <a:off x="-324387"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958CF46-61A2-594B-80B5-A88A745BEB9F}"/>
                </a:ext>
              </a:extLst>
            </p:cNvPr>
            <p:cNvSpPr/>
            <p:nvPr/>
          </p:nvSpPr>
          <p:spPr>
            <a:xfrm>
              <a:off x="-416982"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5F73706-9F76-A142-81CD-853DA74A48F0}"/>
                </a:ext>
              </a:extLst>
            </p:cNvPr>
            <p:cNvSpPr/>
            <p:nvPr/>
          </p:nvSpPr>
          <p:spPr>
            <a:xfrm>
              <a:off x="-509576"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E24A6FC-93D2-694C-A300-773599529E8D}"/>
                </a:ext>
              </a:extLst>
            </p:cNvPr>
            <p:cNvSpPr/>
            <p:nvPr/>
          </p:nvSpPr>
          <p:spPr>
            <a:xfrm>
              <a:off x="-602170"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277862C-BA52-1648-9748-0F3597C2AFB5}"/>
                </a:ext>
              </a:extLst>
            </p:cNvPr>
            <p:cNvSpPr/>
            <p:nvPr/>
          </p:nvSpPr>
          <p:spPr>
            <a:xfrm>
              <a:off x="-694765"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9CA460E-C83A-6641-BF61-156A49CE1D27}"/>
                </a:ext>
              </a:extLst>
            </p:cNvPr>
            <p:cNvSpPr/>
            <p:nvPr/>
          </p:nvSpPr>
          <p:spPr>
            <a:xfrm>
              <a:off x="323772"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8C1C99D-1F49-9648-BEED-8325AB1E71CD}"/>
                </a:ext>
              </a:extLst>
            </p:cNvPr>
            <p:cNvSpPr/>
            <p:nvPr/>
          </p:nvSpPr>
          <p:spPr>
            <a:xfrm>
              <a:off x="231178"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E1AF0E-7FAB-2946-8D80-17419CB7A237}"/>
                </a:ext>
              </a:extLst>
            </p:cNvPr>
            <p:cNvSpPr/>
            <p:nvPr/>
          </p:nvSpPr>
          <p:spPr>
            <a:xfrm>
              <a:off x="138584"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1CF223F-71DC-3849-AF29-A1E5163AC88B}"/>
                </a:ext>
              </a:extLst>
            </p:cNvPr>
            <p:cNvSpPr/>
            <p:nvPr/>
          </p:nvSpPr>
          <p:spPr>
            <a:xfrm>
              <a:off x="45989"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0AAB687-8C15-514A-A938-6F3F545BA8C0}"/>
                </a:ext>
              </a:extLst>
            </p:cNvPr>
            <p:cNvSpPr/>
            <p:nvPr/>
          </p:nvSpPr>
          <p:spPr>
            <a:xfrm>
              <a:off x="-46604"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F73C8C-7B29-1F44-89AE-E25CD2FCC6B9}"/>
                </a:ext>
              </a:extLst>
            </p:cNvPr>
            <p:cNvSpPr/>
            <p:nvPr/>
          </p:nvSpPr>
          <p:spPr>
            <a:xfrm>
              <a:off x="-139199"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0B245B2-FFDF-C64A-B4F3-8DDEC87DD063}"/>
                </a:ext>
              </a:extLst>
            </p:cNvPr>
            <p:cNvSpPr/>
            <p:nvPr/>
          </p:nvSpPr>
          <p:spPr>
            <a:xfrm>
              <a:off x="-231793"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518D271-A7B4-EE4E-A82F-064713EBB0E7}"/>
                </a:ext>
              </a:extLst>
            </p:cNvPr>
            <p:cNvSpPr/>
            <p:nvPr/>
          </p:nvSpPr>
          <p:spPr>
            <a:xfrm>
              <a:off x="-324387"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34AAC31-D939-8E40-95AC-13DC13BE5F3A}"/>
                </a:ext>
              </a:extLst>
            </p:cNvPr>
            <p:cNvSpPr/>
            <p:nvPr/>
          </p:nvSpPr>
          <p:spPr>
            <a:xfrm>
              <a:off x="-416982"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9E4F302-46B5-C04A-8130-E9EE39890A44}"/>
                </a:ext>
              </a:extLst>
            </p:cNvPr>
            <p:cNvSpPr/>
            <p:nvPr/>
          </p:nvSpPr>
          <p:spPr>
            <a:xfrm>
              <a:off x="-509576"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376C8DB-CFD7-EF4B-86BD-B141E52139B9}"/>
                </a:ext>
              </a:extLst>
            </p:cNvPr>
            <p:cNvSpPr/>
            <p:nvPr/>
          </p:nvSpPr>
          <p:spPr>
            <a:xfrm>
              <a:off x="-602170"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2DD331F-33BB-0840-BC77-DC4E9575B856}"/>
                </a:ext>
              </a:extLst>
            </p:cNvPr>
            <p:cNvSpPr/>
            <p:nvPr/>
          </p:nvSpPr>
          <p:spPr>
            <a:xfrm>
              <a:off x="-694765"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445421-3EFC-D340-BDD0-D1F47E2F3B79}"/>
                </a:ext>
              </a:extLst>
            </p:cNvPr>
            <p:cNvSpPr/>
            <p:nvPr/>
          </p:nvSpPr>
          <p:spPr>
            <a:xfrm>
              <a:off x="-139199"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E6E3FC8-FB8B-E04B-9C7F-6F7E34CAF68D}"/>
                </a:ext>
              </a:extLst>
            </p:cNvPr>
            <p:cNvSpPr/>
            <p:nvPr/>
          </p:nvSpPr>
          <p:spPr>
            <a:xfrm>
              <a:off x="-231793"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C81C7E-73CF-A943-9219-87CDEB8EAF1E}"/>
                </a:ext>
              </a:extLst>
            </p:cNvPr>
            <p:cNvSpPr/>
            <p:nvPr/>
          </p:nvSpPr>
          <p:spPr>
            <a:xfrm>
              <a:off x="-324387"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4B36BC0B-B8E8-394C-9349-BB974F62D8C8}"/>
                </a:ext>
              </a:extLst>
            </p:cNvPr>
            <p:cNvSpPr/>
            <p:nvPr/>
          </p:nvSpPr>
          <p:spPr>
            <a:xfrm>
              <a:off x="-416982"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A893EE-AC7F-894F-96B5-5BB37E81244C}"/>
                </a:ext>
              </a:extLst>
            </p:cNvPr>
            <p:cNvSpPr/>
            <p:nvPr/>
          </p:nvSpPr>
          <p:spPr>
            <a:xfrm>
              <a:off x="-509576"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3B5B0A4-BC52-5F40-9CA9-C1167D554F03}"/>
                </a:ext>
              </a:extLst>
            </p:cNvPr>
            <p:cNvSpPr/>
            <p:nvPr/>
          </p:nvSpPr>
          <p:spPr>
            <a:xfrm>
              <a:off x="-602170"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F2F0172-016C-B647-9FD6-5F1591F5B21C}"/>
                </a:ext>
              </a:extLst>
            </p:cNvPr>
            <p:cNvSpPr/>
            <p:nvPr/>
          </p:nvSpPr>
          <p:spPr>
            <a:xfrm>
              <a:off x="-694765"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27B0F94A-8CFE-1B40-B09B-73A12E385AF1}"/>
                </a:ext>
              </a:extLst>
            </p:cNvPr>
            <p:cNvSpPr/>
            <p:nvPr/>
          </p:nvSpPr>
          <p:spPr>
            <a:xfrm>
              <a:off x="-139199"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9A8035B4-E7C9-984D-972B-02DF59DF263A}"/>
                </a:ext>
              </a:extLst>
            </p:cNvPr>
            <p:cNvSpPr/>
            <p:nvPr/>
          </p:nvSpPr>
          <p:spPr>
            <a:xfrm>
              <a:off x="-231793"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A26C9393-0437-F44E-889F-64D4EC0ACED7}"/>
                </a:ext>
              </a:extLst>
            </p:cNvPr>
            <p:cNvSpPr/>
            <p:nvPr/>
          </p:nvSpPr>
          <p:spPr>
            <a:xfrm>
              <a:off x="-324387"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D7BF064E-00F3-284B-A025-948646FBFD62}"/>
                </a:ext>
              </a:extLst>
            </p:cNvPr>
            <p:cNvSpPr/>
            <p:nvPr/>
          </p:nvSpPr>
          <p:spPr>
            <a:xfrm>
              <a:off x="-416982"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C1978596-1B86-A241-8837-B1BA8036DDA2}"/>
                </a:ext>
              </a:extLst>
            </p:cNvPr>
            <p:cNvSpPr/>
            <p:nvPr/>
          </p:nvSpPr>
          <p:spPr>
            <a:xfrm>
              <a:off x="-509576"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52F474-9E6A-4745-9824-FF9768E0B06F}"/>
                </a:ext>
              </a:extLst>
            </p:cNvPr>
            <p:cNvSpPr/>
            <p:nvPr/>
          </p:nvSpPr>
          <p:spPr>
            <a:xfrm>
              <a:off x="-602170"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EBFA6C15-6FF2-634D-A58A-5D275F137FF4}"/>
                </a:ext>
              </a:extLst>
            </p:cNvPr>
            <p:cNvSpPr/>
            <p:nvPr/>
          </p:nvSpPr>
          <p:spPr>
            <a:xfrm>
              <a:off x="-694765"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ACDAD923-80DC-3E40-8B69-1C027AE23AF4}"/>
                </a:ext>
              </a:extLst>
            </p:cNvPr>
            <p:cNvSpPr/>
            <p:nvPr/>
          </p:nvSpPr>
          <p:spPr>
            <a:xfrm>
              <a:off x="-139199"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6BE32CC9-CCCE-254E-8C0E-822267B2869C}"/>
                </a:ext>
              </a:extLst>
            </p:cNvPr>
            <p:cNvSpPr/>
            <p:nvPr/>
          </p:nvSpPr>
          <p:spPr>
            <a:xfrm>
              <a:off x="-231793"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6C941966-6776-9E46-8F4D-4627F8A6EDDB}"/>
                </a:ext>
              </a:extLst>
            </p:cNvPr>
            <p:cNvSpPr/>
            <p:nvPr/>
          </p:nvSpPr>
          <p:spPr>
            <a:xfrm>
              <a:off x="-324387"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56B57E8-7B66-6641-90B2-C0AA98165889}"/>
                </a:ext>
              </a:extLst>
            </p:cNvPr>
            <p:cNvSpPr/>
            <p:nvPr/>
          </p:nvSpPr>
          <p:spPr>
            <a:xfrm>
              <a:off x="-416982"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CF8ECFF-6176-084C-B5A5-9354F3116536}"/>
                </a:ext>
              </a:extLst>
            </p:cNvPr>
            <p:cNvSpPr/>
            <p:nvPr/>
          </p:nvSpPr>
          <p:spPr>
            <a:xfrm>
              <a:off x="-509576"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6FB7E9AA-C0F1-4A49-AA68-ACFFC9B9D266}"/>
                </a:ext>
              </a:extLst>
            </p:cNvPr>
            <p:cNvSpPr/>
            <p:nvPr/>
          </p:nvSpPr>
          <p:spPr>
            <a:xfrm>
              <a:off x="-602170"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09A0A76E-D1A1-8F43-A930-D89AF769C2B4}"/>
                </a:ext>
              </a:extLst>
            </p:cNvPr>
            <p:cNvSpPr/>
            <p:nvPr/>
          </p:nvSpPr>
          <p:spPr>
            <a:xfrm>
              <a:off x="-694765"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A854F4A-3DF5-E14A-804B-5B6409B8EE38}"/>
                </a:ext>
              </a:extLst>
            </p:cNvPr>
            <p:cNvSpPr/>
            <p:nvPr/>
          </p:nvSpPr>
          <p:spPr>
            <a:xfrm>
              <a:off x="-139199"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CB29BA9D-5EB2-BA4D-BBA8-42010F112FCF}"/>
                </a:ext>
              </a:extLst>
            </p:cNvPr>
            <p:cNvSpPr/>
            <p:nvPr/>
          </p:nvSpPr>
          <p:spPr>
            <a:xfrm>
              <a:off x="-231793"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2DE43347-2DB9-1C4D-8DA0-96442B3B1398}"/>
                </a:ext>
              </a:extLst>
            </p:cNvPr>
            <p:cNvSpPr/>
            <p:nvPr/>
          </p:nvSpPr>
          <p:spPr>
            <a:xfrm>
              <a:off x="-324387"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AF3E91C-6414-0146-92B8-190ABDECD0AF}"/>
                </a:ext>
              </a:extLst>
            </p:cNvPr>
            <p:cNvSpPr/>
            <p:nvPr/>
          </p:nvSpPr>
          <p:spPr>
            <a:xfrm>
              <a:off x="-416982"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A2DCD7B5-4AB4-F342-ADFE-819B871445D2}"/>
                </a:ext>
              </a:extLst>
            </p:cNvPr>
            <p:cNvSpPr/>
            <p:nvPr/>
          </p:nvSpPr>
          <p:spPr>
            <a:xfrm>
              <a:off x="-509576"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584EB501-F9A1-C841-99F2-989A1D80E62E}"/>
                </a:ext>
              </a:extLst>
            </p:cNvPr>
            <p:cNvSpPr/>
            <p:nvPr/>
          </p:nvSpPr>
          <p:spPr>
            <a:xfrm>
              <a:off x="-602170"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7DDE480F-5EBF-7E4C-9641-ABA62E964E14}"/>
                </a:ext>
              </a:extLst>
            </p:cNvPr>
            <p:cNvSpPr/>
            <p:nvPr/>
          </p:nvSpPr>
          <p:spPr>
            <a:xfrm>
              <a:off x="-694765"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EFCA5C00-9228-DE4B-A025-E561CCF0A4BF}"/>
                </a:ext>
              </a:extLst>
            </p:cNvPr>
            <p:cNvSpPr/>
            <p:nvPr/>
          </p:nvSpPr>
          <p:spPr>
            <a:xfrm>
              <a:off x="-42483" y="-75168"/>
              <a:ext cx="3039831" cy="1022795"/>
            </a:xfrm>
            <a:custGeom>
              <a:avLst/>
              <a:gdLst>
                <a:gd name="connsiteX0" fmla="*/ 1869 w 3039831"/>
                <a:gd name="connsiteY0" fmla="*/ 1022796 h 1022795"/>
                <a:gd name="connsiteX1" fmla="*/ 985868 w 3039831"/>
                <a:gd name="connsiteY1" fmla="*/ 455985 h 1022795"/>
                <a:gd name="connsiteX2" fmla="*/ 3039832 w 3039831"/>
                <a:gd name="connsiteY2" fmla="*/ 0 h 1022795"/>
                <a:gd name="connsiteX3" fmla="*/ 1869 w 3039831"/>
                <a:gd name="connsiteY3" fmla="*/ 0 h 1022795"/>
                <a:gd name="connsiteX4" fmla="*/ 1869 w 3039831"/>
                <a:gd name="connsiteY4" fmla="*/ 1022796 h 10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831" h="1022795">
                  <a:moveTo>
                    <a:pt x="1869" y="1022796"/>
                  </a:moveTo>
                  <a:cubicBezTo>
                    <a:pt x="254417" y="1022796"/>
                    <a:pt x="455473" y="598293"/>
                    <a:pt x="985868" y="455985"/>
                  </a:cubicBezTo>
                  <a:cubicBezTo>
                    <a:pt x="1690426" y="266963"/>
                    <a:pt x="2587311" y="308260"/>
                    <a:pt x="3039832" y="0"/>
                  </a:cubicBezTo>
                  <a:lnTo>
                    <a:pt x="1869" y="0"/>
                  </a:lnTo>
                  <a:cubicBezTo>
                    <a:pt x="1869" y="0"/>
                    <a:pt x="-2337" y="1022796"/>
                    <a:pt x="1869" y="1022796"/>
                  </a:cubicBezTo>
                  <a:close/>
                </a:path>
              </a:pathLst>
            </a:custGeom>
            <a:solidFill>
              <a:schemeClr val="accent2"/>
            </a:solidFill>
            <a:ln w="6371" cap="flat">
              <a:noFill/>
              <a:prstDash val="solid"/>
              <a:miter/>
            </a:ln>
          </p:spPr>
          <p:txBody>
            <a:bodyPr rtlCol="0" anchor="ctr"/>
            <a:lstStyle/>
            <a:p>
              <a:endParaRPr lang="en-US" dirty="0"/>
            </a:p>
          </p:txBody>
        </p:sp>
        <p:sp>
          <p:nvSpPr>
            <p:cNvPr id="206" name="Freeform 205">
              <a:extLst>
                <a:ext uri="{FF2B5EF4-FFF2-40B4-BE49-F238E27FC236}">
                  <a16:creationId xmlns:a16="http://schemas.microsoft.com/office/drawing/2014/main" id="{BB783B81-CEBC-F341-AD98-41AAF361B58D}"/>
                </a:ext>
              </a:extLst>
            </p:cNvPr>
            <p:cNvSpPr/>
            <p:nvPr/>
          </p:nvSpPr>
          <p:spPr>
            <a:xfrm>
              <a:off x="11904507" y="1120207"/>
              <a:ext cx="578316" cy="641501"/>
            </a:xfrm>
            <a:custGeom>
              <a:avLst/>
              <a:gdLst>
                <a:gd name="connsiteX0" fmla="*/ 0 w 578316"/>
                <a:gd name="connsiteY0" fmla="*/ 0 h 641501"/>
                <a:gd name="connsiteX1" fmla="*/ 578317 w 578316"/>
                <a:gd name="connsiteY1" fmla="*/ 281302 h 641501"/>
                <a:gd name="connsiteX2" fmla="*/ 45564 w 578316"/>
                <a:gd name="connsiteY2" fmla="*/ 641502 h 641501"/>
                <a:gd name="connsiteX3" fmla="*/ 0 w 578316"/>
                <a:gd name="connsiteY3" fmla="*/ 0 h 641501"/>
              </a:gdLst>
              <a:ahLst/>
              <a:cxnLst>
                <a:cxn ang="0">
                  <a:pos x="connsiteX0" y="connsiteY0"/>
                </a:cxn>
                <a:cxn ang="0">
                  <a:pos x="connsiteX1" y="connsiteY1"/>
                </a:cxn>
                <a:cxn ang="0">
                  <a:pos x="connsiteX2" y="connsiteY2"/>
                </a:cxn>
                <a:cxn ang="0">
                  <a:pos x="connsiteX3" y="connsiteY3"/>
                </a:cxn>
              </a:cxnLst>
              <a:rect l="l" t="t" r="r" b="b"/>
              <a:pathLst>
                <a:path w="578316" h="641501">
                  <a:moveTo>
                    <a:pt x="0" y="0"/>
                  </a:moveTo>
                  <a:lnTo>
                    <a:pt x="578317" y="281302"/>
                  </a:lnTo>
                  <a:lnTo>
                    <a:pt x="45564" y="641502"/>
                  </a:lnTo>
                  <a:lnTo>
                    <a:pt x="0" y="0"/>
                  </a:lnTo>
                  <a:close/>
                </a:path>
              </a:pathLst>
            </a:custGeom>
            <a:solidFill>
              <a:schemeClr val="accent6"/>
            </a:solidFill>
            <a:ln w="6371"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97AE4842-3806-EB4A-902E-6424D7B27F7E}"/>
                </a:ext>
              </a:extLst>
            </p:cNvPr>
            <p:cNvSpPr/>
            <p:nvPr/>
          </p:nvSpPr>
          <p:spPr>
            <a:xfrm>
              <a:off x="-1984586" y="4919254"/>
              <a:ext cx="3145022" cy="3145181"/>
            </a:xfrm>
            <a:custGeom>
              <a:avLst/>
              <a:gdLst>
                <a:gd name="connsiteX0" fmla="*/ 3145023 w 3145022"/>
                <a:gd name="connsiteY0" fmla="*/ 1572591 h 3145181"/>
                <a:gd name="connsiteX1" fmla="*/ 1572511 w 3145022"/>
                <a:gd name="connsiteY1" fmla="*/ 3145182 h 3145181"/>
                <a:gd name="connsiteX2" fmla="*/ 0 w 3145022"/>
                <a:gd name="connsiteY2" fmla="*/ 1572591 h 3145181"/>
                <a:gd name="connsiteX3" fmla="*/ 1572511 w 3145022"/>
                <a:gd name="connsiteY3" fmla="*/ 0 h 3145181"/>
                <a:gd name="connsiteX4" fmla="*/ 3145023 w 3145022"/>
                <a:gd name="connsiteY4" fmla="*/ 1572591 h 314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022" h="3145181">
                  <a:moveTo>
                    <a:pt x="3145023" y="1572591"/>
                  </a:moveTo>
                  <a:cubicBezTo>
                    <a:pt x="3145023" y="2441109"/>
                    <a:pt x="2440986" y="3145182"/>
                    <a:pt x="1572511" y="3145182"/>
                  </a:cubicBezTo>
                  <a:cubicBezTo>
                    <a:pt x="704037" y="3145182"/>
                    <a:pt x="0" y="2441109"/>
                    <a:pt x="0" y="1572591"/>
                  </a:cubicBezTo>
                  <a:cubicBezTo>
                    <a:pt x="0" y="704073"/>
                    <a:pt x="704037" y="0"/>
                    <a:pt x="1572511" y="0"/>
                  </a:cubicBezTo>
                  <a:cubicBezTo>
                    <a:pt x="2440986" y="0"/>
                    <a:pt x="3145023" y="704073"/>
                    <a:pt x="3145023" y="1572591"/>
                  </a:cubicBezTo>
                  <a:close/>
                </a:path>
              </a:pathLst>
            </a:custGeom>
            <a:solidFill>
              <a:schemeClr val="accent6"/>
            </a:solidFill>
            <a:ln w="6371"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0D8852ED-C102-BA48-BDA2-41FFED94DC61}"/>
                </a:ext>
              </a:extLst>
            </p:cNvPr>
            <p:cNvSpPr/>
            <p:nvPr/>
          </p:nvSpPr>
          <p:spPr>
            <a:xfrm>
              <a:off x="846010" y="-174204"/>
              <a:ext cx="1050719" cy="505056"/>
            </a:xfrm>
            <a:custGeom>
              <a:avLst/>
              <a:gdLst>
                <a:gd name="connsiteX0" fmla="*/ 316019 w 1050719"/>
                <a:gd name="connsiteY0" fmla="*/ 479438 h 505056"/>
                <a:gd name="connsiteX1" fmla="*/ 432447 w 1050719"/>
                <a:gd name="connsiteY1" fmla="*/ 366764 h 505056"/>
                <a:gd name="connsiteX2" fmla="*/ 532816 w 1050719"/>
                <a:gd name="connsiteY2" fmla="*/ 268748 h 505056"/>
                <a:gd name="connsiteX3" fmla="*/ 672568 w 1050719"/>
                <a:gd name="connsiteY3" fmla="*/ 257213 h 505056"/>
                <a:gd name="connsiteX4" fmla="*/ 833987 w 1050719"/>
                <a:gd name="connsiteY4" fmla="*/ 243065 h 505056"/>
                <a:gd name="connsiteX5" fmla="*/ 950351 w 1050719"/>
                <a:gd name="connsiteY5" fmla="*/ 130391 h 505056"/>
                <a:gd name="connsiteX6" fmla="*/ 1050720 w 1050719"/>
                <a:gd name="connsiteY6" fmla="*/ 32375 h 505056"/>
                <a:gd name="connsiteX7" fmla="*/ 1035936 w 1050719"/>
                <a:gd name="connsiteY7" fmla="*/ 0 h 505056"/>
                <a:gd name="connsiteX8" fmla="*/ 919508 w 1050719"/>
                <a:gd name="connsiteY8" fmla="*/ 112674 h 505056"/>
                <a:gd name="connsiteX9" fmla="*/ 819202 w 1050719"/>
                <a:gd name="connsiteY9" fmla="*/ 210690 h 505056"/>
                <a:gd name="connsiteX10" fmla="*/ 679387 w 1050719"/>
                <a:gd name="connsiteY10" fmla="*/ 222225 h 505056"/>
                <a:gd name="connsiteX11" fmla="*/ 518032 w 1050719"/>
                <a:gd name="connsiteY11" fmla="*/ 236373 h 505056"/>
                <a:gd name="connsiteX12" fmla="*/ 401603 w 1050719"/>
                <a:gd name="connsiteY12" fmla="*/ 348983 h 505056"/>
                <a:gd name="connsiteX13" fmla="*/ 301234 w 1050719"/>
                <a:gd name="connsiteY13" fmla="*/ 446999 h 505056"/>
                <a:gd name="connsiteX14" fmla="*/ 161419 w 1050719"/>
                <a:gd name="connsiteY14" fmla="*/ 458598 h 505056"/>
                <a:gd name="connsiteX15" fmla="*/ 0 w 1050719"/>
                <a:gd name="connsiteY15" fmla="*/ 472682 h 505056"/>
                <a:gd name="connsiteX16" fmla="*/ 14785 w 1050719"/>
                <a:gd name="connsiteY16" fmla="*/ 505057 h 505056"/>
                <a:gd name="connsiteX17" fmla="*/ 154600 w 1050719"/>
                <a:gd name="connsiteY17" fmla="*/ 493522 h 505056"/>
                <a:gd name="connsiteX18" fmla="*/ 316019 w 1050719"/>
                <a:gd name="connsiteY18" fmla="*/ 479438 h 50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719" h="505056">
                  <a:moveTo>
                    <a:pt x="316019" y="479438"/>
                  </a:moveTo>
                  <a:cubicBezTo>
                    <a:pt x="386118" y="447573"/>
                    <a:pt x="409569" y="406467"/>
                    <a:pt x="432447" y="366764"/>
                  </a:cubicBezTo>
                  <a:cubicBezTo>
                    <a:pt x="453413" y="330374"/>
                    <a:pt x="473232" y="295896"/>
                    <a:pt x="532816" y="268748"/>
                  </a:cubicBezTo>
                  <a:cubicBezTo>
                    <a:pt x="592400" y="241599"/>
                    <a:pt x="631337" y="249119"/>
                    <a:pt x="672568" y="257213"/>
                  </a:cubicBezTo>
                  <a:cubicBezTo>
                    <a:pt x="717559" y="265944"/>
                    <a:pt x="764015" y="274993"/>
                    <a:pt x="833987" y="243065"/>
                  </a:cubicBezTo>
                  <a:cubicBezTo>
                    <a:pt x="903958" y="211136"/>
                    <a:pt x="927537" y="170094"/>
                    <a:pt x="950351" y="130391"/>
                  </a:cubicBezTo>
                  <a:cubicBezTo>
                    <a:pt x="971381" y="93937"/>
                    <a:pt x="991136" y="59523"/>
                    <a:pt x="1050720" y="32375"/>
                  </a:cubicBezTo>
                  <a:lnTo>
                    <a:pt x="1035936" y="0"/>
                  </a:lnTo>
                  <a:cubicBezTo>
                    <a:pt x="965837" y="31865"/>
                    <a:pt x="942385" y="72970"/>
                    <a:pt x="919508" y="112674"/>
                  </a:cubicBezTo>
                  <a:cubicBezTo>
                    <a:pt x="898542" y="149063"/>
                    <a:pt x="878723" y="183541"/>
                    <a:pt x="819202" y="210690"/>
                  </a:cubicBezTo>
                  <a:cubicBezTo>
                    <a:pt x="759682" y="237839"/>
                    <a:pt x="720681" y="230255"/>
                    <a:pt x="679387" y="222225"/>
                  </a:cubicBezTo>
                  <a:cubicBezTo>
                    <a:pt x="634778" y="213494"/>
                    <a:pt x="587939" y="204444"/>
                    <a:pt x="518032" y="236373"/>
                  </a:cubicBezTo>
                  <a:cubicBezTo>
                    <a:pt x="448124" y="268302"/>
                    <a:pt x="424418" y="309343"/>
                    <a:pt x="401603" y="348983"/>
                  </a:cubicBezTo>
                  <a:cubicBezTo>
                    <a:pt x="380638" y="385436"/>
                    <a:pt x="360819" y="419850"/>
                    <a:pt x="301234" y="446999"/>
                  </a:cubicBezTo>
                  <a:cubicBezTo>
                    <a:pt x="241650" y="474148"/>
                    <a:pt x="202714" y="466628"/>
                    <a:pt x="161419" y="458598"/>
                  </a:cubicBezTo>
                  <a:cubicBezTo>
                    <a:pt x="116492" y="449803"/>
                    <a:pt x="69972" y="440754"/>
                    <a:pt x="0" y="472682"/>
                  </a:cubicBezTo>
                  <a:lnTo>
                    <a:pt x="14785" y="505057"/>
                  </a:lnTo>
                  <a:cubicBezTo>
                    <a:pt x="74369" y="477908"/>
                    <a:pt x="113369" y="485492"/>
                    <a:pt x="154600" y="493522"/>
                  </a:cubicBezTo>
                  <a:cubicBezTo>
                    <a:pt x="199591" y="502317"/>
                    <a:pt x="246111" y="511366"/>
                    <a:pt x="316019" y="479438"/>
                  </a:cubicBezTo>
                  <a:close/>
                </a:path>
              </a:pathLst>
            </a:custGeom>
            <a:solidFill>
              <a:srgbClr val="231F20"/>
            </a:solidFill>
            <a:ln w="6371"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2E66D691-5FDB-F546-9E2E-C08F17F19042}"/>
                </a:ext>
              </a:extLst>
            </p:cNvPr>
            <p:cNvSpPr/>
            <p:nvPr/>
          </p:nvSpPr>
          <p:spPr>
            <a:xfrm>
              <a:off x="7359799" y="6308877"/>
              <a:ext cx="386702" cy="1101629"/>
            </a:xfrm>
            <a:custGeom>
              <a:avLst/>
              <a:gdLst>
                <a:gd name="connsiteX0" fmla="*/ 375730 w 386702"/>
                <a:gd name="connsiteY0" fmla="*/ 789482 h 1101629"/>
                <a:gd name="connsiteX1" fmla="*/ 280141 w 386702"/>
                <a:gd name="connsiteY1" fmla="*/ 658645 h 1101629"/>
                <a:gd name="connsiteX2" fmla="*/ 196850 w 386702"/>
                <a:gd name="connsiteY2" fmla="*/ 545716 h 1101629"/>
                <a:gd name="connsiteX3" fmla="*/ 204689 w 386702"/>
                <a:gd name="connsiteY3" fmla="*/ 405511 h 1101629"/>
                <a:gd name="connsiteX4" fmla="*/ 212973 w 386702"/>
                <a:gd name="connsiteY4" fmla="*/ 243702 h 1101629"/>
                <a:gd name="connsiteX5" fmla="*/ 117383 w 386702"/>
                <a:gd name="connsiteY5" fmla="*/ 112865 h 1101629"/>
                <a:gd name="connsiteX6" fmla="*/ 34093 w 386702"/>
                <a:gd name="connsiteY6" fmla="*/ 0 h 1101629"/>
                <a:gd name="connsiteX7" fmla="*/ 0 w 386702"/>
                <a:gd name="connsiteY7" fmla="*/ 10133 h 1101629"/>
                <a:gd name="connsiteX8" fmla="*/ 95590 w 386702"/>
                <a:gd name="connsiteY8" fmla="*/ 140970 h 1101629"/>
                <a:gd name="connsiteX9" fmla="*/ 178880 w 386702"/>
                <a:gd name="connsiteY9" fmla="*/ 253898 h 1101629"/>
                <a:gd name="connsiteX10" fmla="*/ 171041 w 386702"/>
                <a:gd name="connsiteY10" fmla="*/ 394103 h 1101629"/>
                <a:gd name="connsiteX11" fmla="*/ 162757 w 386702"/>
                <a:gd name="connsiteY11" fmla="*/ 555849 h 1101629"/>
                <a:gd name="connsiteX12" fmla="*/ 258346 w 386702"/>
                <a:gd name="connsiteY12" fmla="*/ 686750 h 1101629"/>
                <a:gd name="connsiteX13" fmla="*/ 341637 w 386702"/>
                <a:gd name="connsiteY13" fmla="*/ 799615 h 1101629"/>
                <a:gd name="connsiteX14" fmla="*/ 333799 w 386702"/>
                <a:gd name="connsiteY14" fmla="*/ 939820 h 1101629"/>
                <a:gd name="connsiteX15" fmla="*/ 325514 w 386702"/>
                <a:gd name="connsiteY15" fmla="*/ 1101629 h 1101629"/>
                <a:gd name="connsiteX16" fmla="*/ 359607 w 386702"/>
                <a:gd name="connsiteY16" fmla="*/ 1091433 h 1101629"/>
                <a:gd name="connsiteX17" fmla="*/ 367446 w 386702"/>
                <a:gd name="connsiteY17" fmla="*/ 951228 h 1101629"/>
                <a:gd name="connsiteX18" fmla="*/ 375730 w 386702"/>
                <a:gd name="connsiteY18" fmla="*/ 789482 h 110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702" h="1101629">
                  <a:moveTo>
                    <a:pt x="375730" y="789482"/>
                  </a:moveTo>
                  <a:cubicBezTo>
                    <a:pt x="353744" y="715810"/>
                    <a:pt x="316337" y="686750"/>
                    <a:pt x="280141" y="658645"/>
                  </a:cubicBezTo>
                  <a:cubicBezTo>
                    <a:pt x="246940" y="633153"/>
                    <a:pt x="215522" y="608426"/>
                    <a:pt x="196850" y="545716"/>
                  </a:cubicBezTo>
                  <a:cubicBezTo>
                    <a:pt x="178179" y="483007"/>
                    <a:pt x="191051" y="445406"/>
                    <a:pt x="204689" y="405511"/>
                  </a:cubicBezTo>
                  <a:cubicBezTo>
                    <a:pt x="219537" y="362175"/>
                    <a:pt x="234959" y="317373"/>
                    <a:pt x="212973" y="243702"/>
                  </a:cubicBezTo>
                  <a:cubicBezTo>
                    <a:pt x="190988" y="170030"/>
                    <a:pt x="153580" y="140970"/>
                    <a:pt x="117383" y="112865"/>
                  </a:cubicBezTo>
                  <a:cubicBezTo>
                    <a:pt x="84182" y="87373"/>
                    <a:pt x="52829" y="62710"/>
                    <a:pt x="34093" y="0"/>
                  </a:cubicBezTo>
                  <a:lnTo>
                    <a:pt x="0" y="10133"/>
                  </a:lnTo>
                  <a:cubicBezTo>
                    <a:pt x="21985" y="83805"/>
                    <a:pt x="59329" y="112865"/>
                    <a:pt x="95590" y="140970"/>
                  </a:cubicBezTo>
                  <a:cubicBezTo>
                    <a:pt x="128791" y="166462"/>
                    <a:pt x="160144" y="191189"/>
                    <a:pt x="178880" y="253898"/>
                  </a:cubicBezTo>
                  <a:cubicBezTo>
                    <a:pt x="197615" y="316608"/>
                    <a:pt x="184679" y="354209"/>
                    <a:pt x="171041" y="394103"/>
                  </a:cubicBezTo>
                  <a:cubicBezTo>
                    <a:pt x="156130" y="437440"/>
                    <a:pt x="140771" y="482241"/>
                    <a:pt x="162757" y="555849"/>
                  </a:cubicBezTo>
                  <a:cubicBezTo>
                    <a:pt x="184743" y="629457"/>
                    <a:pt x="222086" y="658645"/>
                    <a:pt x="258346" y="686750"/>
                  </a:cubicBezTo>
                  <a:cubicBezTo>
                    <a:pt x="291548" y="712242"/>
                    <a:pt x="322901" y="736905"/>
                    <a:pt x="341637" y="799615"/>
                  </a:cubicBezTo>
                  <a:cubicBezTo>
                    <a:pt x="360372" y="862324"/>
                    <a:pt x="347435" y="899989"/>
                    <a:pt x="333799" y="939820"/>
                  </a:cubicBezTo>
                  <a:cubicBezTo>
                    <a:pt x="318886" y="983156"/>
                    <a:pt x="303529" y="1027958"/>
                    <a:pt x="325514" y="1101629"/>
                  </a:cubicBezTo>
                  <a:lnTo>
                    <a:pt x="359607" y="1091433"/>
                  </a:lnTo>
                  <a:cubicBezTo>
                    <a:pt x="340872" y="1028722"/>
                    <a:pt x="353808" y="991122"/>
                    <a:pt x="367446" y="951228"/>
                  </a:cubicBezTo>
                  <a:cubicBezTo>
                    <a:pt x="382294" y="908019"/>
                    <a:pt x="397716" y="863408"/>
                    <a:pt x="375730" y="789482"/>
                  </a:cubicBezTo>
                  <a:close/>
                </a:path>
              </a:pathLst>
            </a:custGeom>
            <a:solidFill>
              <a:srgbClr val="231F20"/>
            </a:solidFill>
            <a:ln w="6371"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ADEFAFD2-590E-6E41-90E4-C656D38F5F4F}"/>
                </a:ext>
              </a:extLst>
            </p:cNvPr>
            <p:cNvSpPr/>
            <p:nvPr/>
          </p:nvSpPr>
          <p:spPr>
            <a:xfrm>
              <a:off x="-730579" y="4751454"/>
              <a:ext cx="1731890" cy="1731659"/>
            </a:xfrm>
            <a:custGeom>
              <a:avLst/>
              <a:gdLst>
                <a:gd name="connsiteX0" fmla="*/ 180537 w 1731890"/>
                <a:gd name="connsiteY0" fmla="*/ 0 h 1731659"/>
                <a:gd name="connsiteX1" fmla="*/ 1731891 w 1731890"/>
                <a:gd name="connsiteY1" fmla="*/ 1551369 h 1731659"/>
                <a:gd name="connsiteX2" fmla="*/ 1720611 w 1731890"/>
                <a:gd name="connsiteY2" fmla="*/ 1731660 h 1731659"/>
                <a:gd name="connsiteX3" fmla="*/ 0 w 1731890"/>
                <a:gd name="connsiteY3" fmla="*/ 10961 h 1731659"/>
                <a:gd name="connsiteX4" fmla="*/ 180537 w 1731890"/>
                <a:gd name="connsiteY4" fmla="*/ 0 h 173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890" h="1731659">
                  <a:moveTo>
                    <a:pt x="180537" y="0"/>
                  </a:moveTo>
                  <a:lnTo>
                    <a:pt x="1731891" y="1551369"/>
                  </a:lnTo>
                  <a:cubicBezTo>
                    <a:pt x="1731652" y="1611634"/>
                    <a:pt x="1727885" y="1671834"/>
                    <a:pt x="1720611" y="1731660"/>
                  </a:cubicBezTo>
                  <a:lnTo>
                    <a:pt x="0" y="10961"/>
                  </a:lnTo>
                  <a:cubicBezTo>
                    <a:pt x="59916" y="3815"/>
                    <a:pt x="120196" y="156"/>
                    <a:pt x="180537" y="0"/>
                  </a:cubicBezTo>
                  <a:close/>
                </a:path>
              </a:pathLst>
            </a:custGeom>
            <a:noFill/>
            <a:ln w="6371"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22B28AB4-FB6F-C041-9BD8-CBF1B0B987B3}"/>
                </a:ext>
              </a:extLst>
            </p:cNvPr>
            <p:cNvSpPr/>
            <p:nvPr/>
          </p:nvSpPr>
          <p:spPr>
            <a:xfrm>
              <a:off x="-1904992" y="7024305"/>
              <a:ext cx="633503" cy="633535"/>
            </a:xfrm>
            <a:custGeom>
              <a:avLst/>
              <a:gdLst>
                <a:gd name="connsiteX0" fmla="*/ 633504 w 633503"/>
                <a:gd name="connsiteY0" fmla="*/ 633536 h 633535"/>
                <a:gd name="connsiteX1" fmla="*/ 0 w 633503"/>
                <a:gd name="connsiteY1" fmla="*/ 0 h 633535"/>
              </a:gdLst>
              <a:ahLst/>
              <a:cxnLst>
                <a:cxn ang="0">
                  <a:pos x="connsiteX0" y="connsiteY0"/>
                </a:cxn>
                <a:cxn ang="0">
                  <a:pos x="connsiteX1" y="connsiteY1"/>
                </a:cxn>
              </a:cxnLst>
              <a:rect l="l" t="t" r="r" b="b"/>
              <a:pathLst>
                <a:path w="633503" h="633535">
                  <a:moveTo>
                    <a:pt x="633504" y="633536"/>
                  </a:moveTo>
                  <a:cubicBezTo>
                    <a:pt x="364636" y="489249"/>
                    <a:pt x="144280" y="268882"/>
                    <a:pt x="0" y="0"/>
                  </a:cubicBezTo>
                  <a:close/>
                </a:path>
              </a:pathLst>
            </a:custGeom>
            <a:noFill/>
            <a:ln w="6371"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2E1FB744-9096-B846-BCA0-9DFC1060E523}"/>
                </a:ext>
              </a:extLst>
            </p:cNvPr>
            <p:cNvSpPr/>
            <p:nvPr/>
          </p:nvSpPr>
          <p:spPr>
            <a:xfrm>
              <a:off x="145721" y="4913136"/>
              <a:ext cx="693852" cy="693887"/>
            </a:xfrm>
            <a:custGeom>
              <a:avLst/>
              <a:gdLst>
                <a:gd name="connsiteX0" fmla="*/ 693852 w 693852"/>
                <a:gd name="connsiteY0" fmla="*/ 693888 h 693887"/>
                <a:gd name="connsiteX1" fmla="*/ 0 w 693852"/>
                <a:gd name="connsiteY1" fmla="*/ 0 h 693887"/>
                <a:gd name="connsiteX2" fmla="*/ 693853 w 693852"/>
                <a:gd name="connsiteY2" fmla="*/ 693888 h 693887"/>
              </a:gdLst>
              <a:ahLst/>
              <a:cxnLst>
                <a:cxn ang="0">
                  <a:pos x="connsiteX0" y="connsiteY0"/>
                </a:cxn>
                <a:cxn ang="0">
                  <a:pos x="connsiteX1" y="connsiteY1"/>
                </a:cxn>
                <a:cxn ang="0">
                  <a:pos x="connsiteX2" y="connsiteY2"/>
                </a:cxn>
              </a:cxnLst>
              <a:rect l="l" t="t" r="r" b="b"/>
              <a:pathLst>
                <a:path w="693852" h="693887">
                  <a:moveTo>
                    <a:pt x="693852" y="693888"/>
                  </a:moveTo>
                  <a:lnTo>
                    <a:pt x="0" y="0"/>
                  </a:lnTo>
                  <a:cubicBezTo>
                    <a:pt x="300289" y="150094"/>
                    <a:pt x="543766" y="393583"/>
                    <a:pt x="693853" y="693888"/>
                  </a:cubicBezTo>
                  <a:close/>
                </a:path>
              </a:pathLst>
            </a:custGeom>
            <a:noFill/>
            <a:ln w="6371"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13A6C89B-A2F2-D549-88A1-A05CB4357F64}"/>
                </a:ext>
              </a:extLst>
            </p:cNvPr>
            <p:cNvSpPr/>
            <p:nvPr/>
          </p:nvSpPr>
          <p:spPr>
            <a:xfrm>
              <a:off x="-2062077" y="6575012"/>
              <a:ext cx="1239923" cy="1239985"/>
            </a:xfrm>
            <a:custGeom>
              <a:avLst/>
              <a:gdLst>
                <a:gd name="connsiteX0" fmla="*/ 0 w 1239923"/>
                <a:gd name="connsiteY0" fmla="*/ 0 h 1239985"/>
                <a:gd name="connsiteX1" fmla="*/ 1239924 w 1239923"/>
                <a:gd name="connsiteY1" fmla="*/ 1239986 h 1239985"/>
                <a:gd name="connsiteX2" fmla="*/ 1176643 w 1239923"/>
                <a:gd name="connsiteY2" fmla="*/ 1227240 h 1239985"/>
                <a:gd name="connsiteX3" fmla="*/ 13128 w 1239923"/>
                <a:gd name="connsiteY3" fmla="*/ 63283 h 1239985"/>
                <a:gd name="connsiteX4" fmla="*/ 0 w 1239923"/>
                <a:gd name="connsiteY4" fmla="*/ 0 h 123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923" h="1239985">
                  <a:moveTo>
                    <a:pt x="0" y="0"/>
                  </a:moveTo>
                  <a:lnTo>
                    <a:pt x="1239924" y="1239986"/>
                  </a:lnTo>
                  <a:cubicBezTo>
                    <a:pt x="1218681" y="1236120"/>
                    <a:pt x="1197588" y="1231871"/>
                    <a:pt x="1176643" y="1227240"/>
                  </a:cubicBezTo>
                  <a:lnTo>
                    <a:pt x="13128" y="63283"/>
                  </a:lnTo>
                  <a:cubicBezTo>
                    <a:pt x="8242" y="42338"/>
                    <a:pt x="3866" y="21243"/>
                    <a:pt x="0" y="0"/>
                  </a:cubicBezTo>
                  <a:close/>
                </a:path>
              </a:pathLst>
            </a:custGeom>
            <a:solidFill>
              <a:srgbClr val="000000"/>
            </a:solidFill>
            <a:ln w="6371"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08DF6D58-C034-1942-B0E3-1E84C1BDBDCD}"/>
                </a:ext>
              </a:extLst>
            </p:cNvPr>
            <p:cNvSpPr/>
            <p:nvPr/>
          </p:nvSpPr>
          <p:spPr>
            <a:xfrm>
              <a:off x="-287044" y="4772548"/>
              <a:ext cx="1267198" cy="1267262"/>
            </a:xfrm>
            <a:custGeom>
              <a:avLst/>
              <a:gdLst>
                <a:gd name="connsiteX0" fmla="*/ 61942 w 1267198"/>
                <a:gd name="connsiteY0" fmla="*/ 11599 h 1267262"/>
                <a:gd name="connsiteX1" fmla="*/ 1255600 w 1267198"/>
                <a:gd name="connsiteY1" fmla="*/ 1205381 h 1267262"/>
                <a:gd name="connsiteX2" fmla="*/ 1267198 w 1267198"/>
                <a:gd name="connsiteY2" fmla="*/ 1267263 h 1267262"/>
                <a:gd name="connsiteX3" fmla="*/ 0 w 1267198"/>
                <a:gd name="connsiteY3" fmla="*/ 0 h 1267262"/>
                <a:gd name="connsiteX4" fmla="*/ 61942 w 1267198"/>
                <a:gd name="connsiteY4" fmla="*/ 11599 h 1267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198" h="1267262">
                  <a:moveTo>
                    <a:pt x="61942" y="11599"/>
                  </a:moveTo>
                  <a:lnTo>
                    <a:pt x="1255600" y="1205381"/>
                  </a:lnTo>
                  <a:cubicBezTo>
                    <a:pt x="1259934" y="1225839"/>
                    <a:pt x="1263757" y="1246487"/>
                    <a:pt x="1267198" y="1267263"/>
                  </a:cubicBezTo>
                  <a:lnTo>
                    <a:pt x="0" y="0"/>
                  </a:lnTo>
                  <a:cubicBezTo>
                    <a:pt x="20775" y="3505"/>
                    <a:pt x="41550" y="7329"/>
                    <a:pt x="61942" y="11599"/>
                  </a:cubicBezTo>
                  <a:close/>
                </a:path>
              </a:pathLst>
            </a:custGeom>
            <a:solidFill>
              <a:srgbClr val="000000"/>
            </a:solidFill>
            <a:ln w="6371"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CE8454B9-F998-5646-84C3-7EEA73899073}"/>
                </a:ext>
              </a:extLst>
            </p:cNvPr>
            <p:cNvSpPr/>
            <p:nvPr/>
          </p:nvSpPr>
          <p:spPr>
            <a:xfrm>
              <a:off x="-2041303" y="5880678"/>
              <a:ext cx="1913447" cy="1913544"/>
            </a:xfrm>
            <a:custGeom>
              <a:avLst/>
              <a:gdLst>
                <a:gd name="connsiteX0" fmla="*/ 10451 w 1913447"/>
                <a:gd name="connsiteY0" fmla="*/ 0 h 1913544"/>
                <a:gd name="connsiteX1" fmla="*/ 1913447 w 1913447"/>
                <a:gd name="connsiteY1" fmla="*/ 1903029 h 1913544"/>
                <a:gd name="connsiteX2" fmla="*/ 1873555 w 1913447"/>
                <a:gd name="connsiteY2" fmla="*/ 1913544 h 1913544"/>
                <a:gd name="connsiteX3" fmla="*/ 0 w 1913447"/>
                <a:gd name="connsiteY3" fmla="*/ 39895 h 1913544"/>
                <a:gd name="connsiteX4" fmla="*/ 10451 w 1913447"/>
                <a:gd name="connsiteY4" fmla="*/ 0 h 1913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47" h="1913544">
                  <a:moveTo>
                    <a:pt x="10451" y="0"/>
                  </a:moveTo>
                  <a:lnTo>
                    <a:pt x="1913447" y="1903029"/>
                  </a:lnTo>
                  <a:cubicBezTo>
                    <a:pt x="1900192" y="1906726"/>
                    <a:pt x="1886937" y="1910230"/>
                    <a:pt x="1873555" y="1913544"/>
                  </a:cubicBezTo>
                  <a:lnTo>
                    <a:pt x="0" y="39895"/>
                  </a:lnTo>
                  <a:cubicBezTo>
                    <a:pt x="3314" y="26512"/>
                    <a:pt x="6819" y="13192"/>
                    <a:pt x="10451" y="0"/>
                  </a:cubicBezTo>
                  <a:close/>
                </a:path>
              </a:pathLst>
            </a:custGeom>
            <a:solidFill>
              <a:srgbClr val="000000"/>
            </a:solidFill>
            <a:ln w="6371"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29388482-68E0-1649-B217-8034A6EE720B}"/>
                </a:ext>
              </a:extLst>
            </p:cNvPr>
            <p:cNvSpPr/>
            <p:nvPr/>
          </p:nvSpPr>
          <p:spPr>
            <a:xfrm>
              <a:off x="-2087186" y="6308049"/>
              <a:ext cx="1531981" cy="1532059"/>
            </a:xfrm>
            <a:custGeom>
              <a:avLst/>
              <a:gdLst>
                <a:gd name="connsiteX0" fmla="*/ 0 w 1531981"/>
                <a:gd name="connsiteY0" fmla="*/ 0 h 1532059"/>
                <a:gd name="connsiteX1" fmla="*/ 1531981 w 1531981"/>
                <a:gd name="connsiteY1" fmla="*/ 1532059 h 1532059"/>
                <a:gd name="connsiteX2" fmla="*/ 1480363 w 1531981"/>
                <a:gd name="connsiteY2" fmla="*/ 1530784 h 1532059"/>
                <a:gd name="connsiteX3" fmla="*/ 1275 w 1531981"/>
                <a:gd name="connsiteY3" fmla="*/ 51621 h 1532059"/>
                <a:gd name="connsiteX4" fmla="*/ 0 w 1531981"/>
                <a:gd name="connsiteY4" fmla="*/ 0 h 1532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81" h="1532059">
                  <a:moveTo>
                    <a:pt x="0" y="0"/>
                  </a:moveTo>
                  <a:lnTo>
                    <a:pt x="1531981" y="1532059"/>
                  </a:lnTo>
                  <a:cubicBezTo>
                    <a:pt x="1514712" y="1532059"/>
                    <a:pt x="1497506" y="1531485"/>
                    <a:pt x="1480363" y="1530784"/>
                  </a:cubicBezTo>
                  <a:lnTo>
                    <a:pt x="1275" y="51621"/>
                  </a:lnTo>
                  <a:cubicBezTo>
                    <a:pt x="425" y="34499"/>
                    <a:pt x="0" y="17292"/>
                    <a:pt x="0" y="0"/>
                  </a:cubicBezTo>
                  <a:close/>
                </a:path>
              </a:pathLst>
            </a:custGeom>
            <a:solidFill>
              <a:srgbClr val="000000"/>
            </a:solidFill>
            <a:ln w="6371"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EDCE6BD-05B4-B045-A1A9-E493C734091B}"/>
                </a:ext>
              </a:extLst>
            </p:cNvPr>
            <p:cNvSpPr/>
            <p:nvPr/>
          </p:nvSpPr>
          <p:spPr>
            <a:xfrm>
              <a:off x="-1953360" y="6925461"/>
              <a:ext cx="780902" cy="780942"/>
            </a:xfrm>
            <a:custGeom>
              <a:avLst/>
              <a:gdLst>
                <a:gd name="connsiteX0" fmla="*/ 0 w 780902"/>
                <a:gd name="connsiteY0" fmla="*/ 0 h 780942"/>
                <a:gd name="connsiteX1" fmla="*/ 780903 w 780902"/>
                <a:gd name="connsiteY1" fmla="*/ 780942 h 780942"/>
                <a:gd name="connsiteX2" fmla="*/ 681999 w 780902"/>
                <a:gd name="connsiteY2" fmla="*/ 732380 h 780942"/>
                <a:gd name="connsiteX3" fmla="*/ 48496 w 780902"/>
                <a:gd name="connsiteY3" fmla="*/ 98845 h 780942"/>
                <a:gd name="connsiteX4" fmla="*/ 0 w 780902"/>
                <a:gd name="connsiteY4" fmla="*/ 0 h 78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02" h="780942">
                  <a:moveTo>
                    <a:pt x="0" y="0"/>
                  </a:moveTo>
                  <a:lnTo>
                    <a:pt x="780903" y="780942"/>
                  </a:lnTo>
                  <a:cubicBezTo>
                    <a:pt x="747255" y="765902"/>
                    <a:pt x="714287" y="749715"/>
                    <a:pt x="681999" y="732380"/>
                  </a:cubicBezTo>
                  <a:lnTo>
                    <a:pt x="48496" y="98845"/>
                  </a:lnTo>
                  <a:cubicBezTo>
                    <a:pt x="31098" y="66597"/>
                    <a:pt x="14848" y="33586"/>
                    <a:pt x="0" y="0"/>
                  </a:cubicBezTo>
                  <a:close/>
                </a:path>
              </a:pathLst>
            </a:custGeom>
            <a:solidFill>
              <a:srgbClr val="000000"/>
            </a:solidFill>
            <a:ln w="6371"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A292258-FDDD-334A-BB20-D111CE04D763}"/>
                </a:ext>
              </a:extLst>
            </p:cNvPr>
            <p:cNvSpPr/>
            <p:nvPr/>
          </p:nvSpPr>
          <p:spPr>
            <a:xfrm>
              <a:off x="-2078009" y="6080980"/>
              <a:ext cx="1749670" cy="1749886"/>
            </a:xfrm>
            <a:custGeom>
              <a:avLst/>
              <a:gdLst>
                <a:gd name="connsiteX0" fmla="*/ 5608 w 1749670"/>
                <a:gd name="connsiteY0" fmla="*/ 0 h 1749886"/>
                <a:gd name="connsiteX1" fmla="*/ 1749671 w 1749670"/>
                <a:gd name="connsiteY1" fmla="*/ 1744278 h 1749886"/>
                <a:gd name="connsiteX2" fmla="*/ 1705062 w 1749670"/>
                <a:gd name="connsiteY2" fmla="*/ 1749886 h 1749886"/>
                <a:gd name="connsiteX3" fmla="*/ 0 w 1749670"/>
                <a:gd name="connsiteY3" fmla="*/ 44738 h 1749886"/>
                <a:gd name="connsiteX4" fmla="*/ 5608 w 1749670"/>
                <a:gd name="connsiteY4" fmla="*/ 0 h 174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70" h="1749886">
                  <a:moveTo>
                    <a:pt x="5608" y="0"/>
                  </a:moveTo>
                  <a:lnTo>
                    <a:pt x="1749671" y="1744278"/>
                  </a:lnTo>
                  <a:cubicBezTo>
                    <a:pt x="1734823" y="1746382"/>
                    <a:pt x="1719847" y="1748229"/>
                    <a:pt x="1705062" y="1749886"/>
                  </a:cubicBezTo>
                  <a:lnTo>
                    <a:pt x="0" y="44738"/>
                  </a:lnTo>
                  <a:cubicBezTo>
                    <a:pt x="1657" y="29762"/>
                    <a:pt x="3569" y="14849"/>
                    <a:pt x="5608" y="0"/>
                  </a:cubicBezTo>
                  <a:close/>
                </a:path>
              </a:pathLst>
            </a:custGeom>
            <a:solidFill>
              <a:srgbClr val="000000"/>
            </a:solidFill>
            <a:ln w="6371"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0698E2A2-6A1E-9740-848A-F9F06CBAB82D}"/>
                </a:ext>
              </a:extLst>
            </p:cNvPr>
            <p:cNvSpPr/>
            <p:nvPr/>
          </p:nvSpPr>
          <p:spPr>
            <a:xfrm>
              <a:off x="-1710117" y="5257658"/>
              <a:ext cx="2205250" cy="2205298"/>
            </a:xfrm>
            <a:custGeom>
              <a:avLst/>
              <a:gdLst>
                <a:gd name="connsiteX0" fmla="*/ 23706 w 2205250"/>
                <a:gd name="connsiteY0" fmla="*/ 0 h 2205298"/>
                <a:gd name="connsiteX1" fmla="*/ 2205250 w 2205250"/>
                <a:gd name="connsiteY1" fmla="*/ 2181655 h 2205298"/>
                <a:gd name="connsiteX2" fmla="*/ 2178549 w 2205250"/>
                <a:gd name="connsiteY2" fmla="*/ 2205298 h 2205298"/>
                <a:gd name="connsiteX3" fmla="*/ 0 w 2205250"/>
                <a:gd name="connsiteY3" fmla="*/ 26703 h 2205298"/>
                <a:gd name="connsiteX4" fmla="*/ 23706 w 2205250"/>
                <a:gd name="connsiteY4" fmla="*/ 0 h 220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50" h="2205298">
                  <a:moveTo>
                    <a:pt x="23706" y="0"/>
                  </a:moveTo>
                  <a:lnTo>
                    <a:pt x="2205250" y="2181655"/>
                  </a:lnTo>
                  <a:cubicBezTo>
                    <a:pt x="2196392" y="2189621"/>
                    <a:pt x="2187534" y="2197523"/>
                    <a:pt x="2178549" y="2205298"/>
                  </a:cubicBezTo>
                  <a:lnTo>
                    <a:pt x="0" y="26703"/>
                  </a:lnTo>
                  <a:cubicBezTo>
                    <a:pt x="7838" y="17717"/>
                    <a:pt x="15677" y="9113"/>
                    <a:pt x="23706" y="0"/>
                  </a:cubicBezTo>
                  <a:close/>
                </a:path>
              </a:pathLst>
            </a:custGeom>
            <a:solidFill>
              <a:srgbClr val="000000"/>
            </a:solidFill>
            <a:ln w="6371"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F7F4AB30-0C23-3446-A45D-66C1BC31814F}"/>
                </a:ext>
              </a:extLst>
            </p:cNvPr>
            <p:cNvSpPr/>
            <p:nvPr/>
          </p:nvSpPr>
          <p:spPr>
            <a:xfrm>
              <a:off x="-1151173" y="4861069"/>
              <a:ext cx="2042939" cy="2043106"/>
            </a:xfrm>
            <a:custGeom>
              <a:avLst/>
              <a:gdLst>
                <a:gd name="connsiteX0" fmla="*/ 35559 w 2042939"/>
                <a:gd name="connsiteY0" fmla="*/ 0 h 2043106"/>
                <a:gd name="connsiteX1" fmla="*/ 2042939 w 2042939"/>
                <a:gd name="connsiteY1" fmla="*/ 2007481 h 2043106"/>
                <a:gd name="connsiteX2" fmla="*/ 2028155 w 2042939"/>
                <a:gd name="connsiteY2" fmla="*/ 2043107 h 2043106"/>
                <a:gd name="connsiteX3" fmla="*/ 0 w 2042939"/>
                <a:gd name="connsiteY3" fmla="*/ 14722 h 2043106"/>
                <a:gd name="connsiteX4" fmla="*/ 35559 w 2042939"/>
                <a:gd name="connsiteY4" fmla="*/ 0 h 204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939" h="2043106">
                  <a:moveTo>
                    <a:pt x="35559" y="0"/>
                  </a:moveTo>
                  <a:lnTo>
                    <a:pt x="2042939" y="2007481"/>
                  </a:lnTo>
                  <a:cubicBezTo>
                    <a:pt x="2038160" y="2019462"/>
                    <a:pt x="2033189" y="2031316"/>
                    <a:pt x="2028155" y="2043107"/>
                  </a:cubicBezTo>
                  <a:lnTo>
                    <a:pt x="0" y="14722"/>
                  </a:lnTo>
                  <a:cubicBezTo>
                    <a:pt x="11768" y="9708"/>
                    <a:pt x="23621" y="4801"/>
                    <a:pt x="35559" y="0"/>
                  </a:cubicBezTo>
                  <a:close/>
                </a:path>
              </a:pathLst>
            </a:custGeom>
            <a:solidFill>
              <a:srgbClr val="000000"/>
            </a:solidFill>
            <a:ln w="6371"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6ECBCDA3-0BF5-684C-9319-2E9ABFE48575}"/>
                </a:ext>
              </a:extLst>
            </p:cNvPr>
            <p:cNvSpPr/>
            <p:nvPr/>
          </p:nvSpPr>
          <p:spPr>
            <a:xfrm>
              <a:off x="-973185" y="4801545"/>
              <a:ext cx="1924599" cy="1924696"/>
            </a:xfrm>
            <a:custGeom>
              <a:avLst/>
              <a:gdLst>
                <a:gd name="connsiteX0" fmla="*/ 39447 w 1924599"/>
                <a:gd name="connsiteY0" fmla="*/ 0 h 1924696"/>
                <a:gd name="connsiteX1" fmla="*/ 1924600 w 1924599"/>
                <a:gd name="connsiteY1" fmla="*/ 1885185 h 1924696"/>
                <a:gd name="connsiteX2" fmla="*/ 1913702 w 1924599"/>
                <a:gd name="connsiteY2" fmla="*/ 1924697 h 1924696"/>
                <a:gd name="connsiteX3" fmla="*/ 0 w 1924599"/>
                <a:gd name="connsiteY3" fmla="*/ 10898 h 1924696"/>
                <a:gd name="connsiteX4" fmla="*/ 39447 w 1924599"/>
                <a:gd name="connsiteY4" fmla="*/ 0 h 192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599" h="1924696">
                  <a:moveTo>
                    <a:pt x="39447" y="0"/>
                  </a:moveTo>
                  <a:lnTo>
                    <a:pt x="1924600" y="1885185"/>
                  </a:lnTo>
                  <a:cubicBezTo>
                    <a:pt x="1921094" y="1898440"/>
                    <a:pt x="1917462" y="1911568"/>
                    <a:pt x="1913702" y="1924697"/>
                  </a:cubicBezTo>
                  <a:lnTo>
                    <a:pt x="0" y="10898"/>
                  </a:lnTo>
                  <a:cubicBezTo>
                    <a:pt x="13191" y="6755"/>
                    <a:pt x="26701" y="3123"/>
                    <a:pt x="39447" y="0"/>
                  </a:cubicBezTo>
                  <a:close/>
                </a:path>
              </a:pathLst>
            </a:custGeom>
            <a:solidFill>
              <a:srgbClr val="000000"/>
            </a:solidFill>
            <a:ln w="6371"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3323765-57D5-4149-BBE6-48FC4AEC4D45}"/>
                </a:ext>
              </a:extLst>
            </p:cNvPr>
            <p:cNvSpPr/>
            <p:nvPr/>
          </p:nvSpPr>
          <p:spPr>
            <a:xfrm>
              <a:off x="-1983057" y="5701025"/>
              <a:ext cx="2034590" cy="2034630"/>
            </a:xfrm>
            <a:custGeom>
              <a:avLst/>
              <a:gdLst>
                <a:gd name="connsiteX0" fmla="*/ 14466 w 2034590"/>
                <a:gd name="connsiteY0" fmla="*/ 0 h 2034630"/>
                <a:gd name="connsiteX1" fmla="*/ 2034591 w 2034590"/>
                <a:gd name="connsiteY1" fmla="*/ 2020228 h 2034630"/>
                <a:gd name="connsiteX2" fmla="*/ 1998713 w 2034590"/>
                <a:gd name="connsiteY2" fmla="*/ 2034630 h 2034630"/>
                <a:gd name="connsiteX3" fmla="*/ 0 w 2034590"/>
                <a:gd name="connsiteY3" fmla="*/ 35944 h 2034630"/>
                <a:gd name="connsiteX4" fmla="*/ 14466 w 2034590"/>
                <a:gd name="connsiteY4" fmla="*/ 0 h 2034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590" h="2034630">
                  <a:moveTo>
                    <a:pt x="14466" y="0"/>
                  </a:moveTo>
                  <a:lnTo>
                    <a:pt x="2034591" y="2020228"/>
                  </a:lnTo>
                  <a:cubicBezTo>
                    <a:pt x="2022738" y="2025199"/>
                    <a:pt x="2010779" y="2029999"/>
                    <a:pt x="1998713" y="2034630"/>
                  </a:cubicBezTo>
                  <a:lnTo>
                    <a:pt x="0" y="35944"/>
                  </a:lnTo>
                  <a:cubicBezTo>
                    <a:pt x="4673" y="23920"/>
                    <a:pt x="9495" y="11938"/>
                    <a:pt x="14466" y="0"/>
                  </a:cubicBezTo>
                  <a:close/>
                </a:path>
              </a:pathLst>
            </a:custGeom>
            <a:solidFill>
              <a:srgbClr val="000000"/>
            </a:solidFill>
            <a:ln w="6371"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83545093-4210-0145-87C9-C535E9DB2236}"/>
                </a:ext>
              </a:extLst>
            </p:cNvPr>
            <p:cNvSpPr/>
            <p:nvPr/>
          </p:nvSpPr>
          <p:spPr>
            <a:xfrm>
              <a:off x="-1458653" y="5030972"/>
              <a:ext cx="2180396" cy="2180443"/>
            </a:xfrm>
            <a:custGeom>
              <a:avLst/>
              <a:gdLst>
                <a:gd name="connsiteX0" fmla="*/ 29250 w 2180396"/>
                <a:gd name="connsiteY0" fmla="*/ 0 h 2180443"/>
                <a:gd name="connsiteX1" fmla="*/ 2180397 w 2180396"/>
                <a:gd name="connsiteY1" fmla="*/ 2151192 h 2180443"/>
                <a:gd name="connsiteX2" fmla="*/ 2159304 w 2180396"/>
                <a:gd name="connsiteY2" fmla="*/ 2180444 h 2180443"/>
                <a:gd name="connsiteX3" fmla="*/ 0 w 2180396"/>
                <a:gd name="connsiteY3" fmla="*/ 21094 h 2180443"/>
                <a:gd name="connsiteX4" fmla="*/ 29250 w 2180396"/>
                <a:gd name="connsiteY4" fmla="*/ 0 h 218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396" h="2180443">
                  <a:moveTo>
                    <a:pt x="29250" y="0"/>
                  </a:moveTo>
                  <a:lnTo>
                    <a:pt x="2180397" y="2151192"/>
                  </a:lnTo>
                  <a:cubicBezTo>
                    <a:pt x="2173515" y="2161070"/>
                    <a:pt x="2166441" y="2170821"/>
                    <a:pt x="2159304" y="2180444"/>
                  </a:cubicBezTo>
                  <a:lnTo>
                    <a:pt x="0" y="21094"/>
                  </a:lnTo>
                  <a:cubicBezTo>
                    <a:pt x="9686" y="13957"/>
                    <a:pt x="19437" y="6925"/>
                    <a:pt x="29250" y="0"/>
                  </a:cubicBezTo>
                  <a:close/>
                </a:path>
              </a:pathLst>
            </a:custGeom>
            <a:solidFill>
              <a:srgbClr val="000000"/>
            </a:solidFill>
            <a:ln w="6371"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4DB1362F-9CAD-BF4C-9FC1-EDF9CAEA432C}"/>
                </a:ext>
              </a:extLst>
            </p:cNvPr>
            <p:cNvSpPr/>
            <p:nvPr/>
          </p:nvSpPr>
          <p:spPr>
            <a:xfrm>
              <a:off x="-1591012" y="5137655"/>
              <a:ext cx="2205823" cy="2205999"/>
            </a:xfrm>
            <a:custGeom>
              <a:avLst/>
              <a:gdLst>
                <a:gd name="connsiteX0" fmla="*/ 26383 w 2205823"/>
                <a:gd name="connsiteY0" fmla="*/ 0 h 2205999"/>
                <a:gd name="connsiteX1" fmla="*/ 2205824 w 2205823"/>
                <a:gd name="connsiteY1" fmla="*/ 2179552 h 2205999"/>
                <a:gd name="connsiteX2" fmla="*/ 2181990 w 2205823"/>
                <a:gd name="connsiteY2" fmla="*/ 2205999 h 2205999"/>
                <a:gd name="connsiteX3" fmla="*/ 0 w 2205823"/>
                <a:gd name="connsiteY3" fmla="*/ 23899 h 2205999"/>
                <a:gd name="connsiteX4" fmla="*/ 26383 w 2205823"/>
                <a:gd name="connsiteY4" fmla="*/ 0 h 220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23" h="2205999">
                  <a:moveTo>
                    <a:pt x="26383" y="0"/>
                  </a:moveTo>
                  <a:lnTo>
                    <a:pt x="2205824" y="2179552"/>
                  </a:lnTo>
                  <a:cubicBezTo>
                    <a:pt x="2197985" y="2188410"/>
                    <a:pt x="2190020" y="2197269"/>
                    <a:pt x="2181990" y="2205999"/>
                  </a:cubicBezTo>
                  <a:lnTo>
                    <a:pt x="0" y="23899"/>
                  </a:lnTo>
                  <a:cubicBezTo>
                    <a:pt x="8752" y="15826"/>
                    <a:pt x="17546" y="7860"/>
                    <a:pt x="26383" y="0"/>
                  </a:cubicBezTo>
                  <a:close/>
                </a:path>
              </a:pathLst>
            </a:custGeom>
            <a:solidFill>
              <a:srgbClr val="000000"/>
            </a:solidFill>
            <a:ln w="6371"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87B70187-60E4-7F4F-AAE7-8DAA3676403D}"/>
                </a:ext>
              </a:extLst>
            </p:cNvPr>
            <p:cNvSpPr/>
            <p:nvPr/>
          </p:nvSpPr>
          <p:spPr>
            <a:xfrm>
              <a:off x="52744" y="4870501"/>
              <a:ext cx="829525" cy="829567"/>
            </a:xfrm>
            <a:custGeom>
              <a:avLst/>
              <a:gdLst>
                <a:gd name="connsiteX0" fmla="*/ 92977 w 829525"/>
                <a:gd name="connsiteY0" fmla="*/ 42635 h 829567"/>
                <a:gd name="connsiteX1" fmla="*/ 786829 w 829525"/>
                <a:gd name="connsiteY1" fmla="*/ 736523 h 829567"/>
                <a:gd name="connsiteX2" fmla="*/ 829526 w 829525"/>
                <a:gd name="connsiteY2" fmla="*/ 829568 h 829567"/>
                <a:gd name="connsiteX3" fmla="*/ 0 w 829525"/>
                <a:gd name="connsiteY3" fmla="*/ 0 h 829567"/>
                <a:gd name="connsiteX4" fmla="*/ 92977 w 829525"/>
                <a:gd name="connsiteY4" fmla="*/ 42635 h 82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25" h="829567">
                  <a:moveTo>
                    <a:pt x="92977" y="42635"/>
                  </a:moveTo>
                  <a:lnTo>
                    <a:pt x="786829" y="736523"/>
                  </a:lnTo>
                  <a:cubicBezTo>
                    <a:pt x="802081" y="766985"/>
                    <a:pt x="816313" y="798001"/>
                    <a:pt x="829526" y="829568"/>
                  </a:cubicBezTo>
                  <a:lnTo>
                    <a:pt x="0" y="0"/>
                  </a:lnTo>
                  <a:cubicBezTo>
                    <a:pt x="31566" y="13213"/>
                    <a:pt x="62558" y="27425"/>
                    <a:pt x="92977" y="42635"/>
                  </a:cubicBezTo>
                  <a:close/>
                </a:path>
              </a:pathLst>
            </a:custGeom>
            <a:solidFill>
              <a:srgbClr val="000000"/>
            </a:solidFill>
            <a:ln w="6371"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8F20AE1-DF04-AB4F-A0BD-A9882782ED0B}"/>
                </a:ext>
              </a:extLst>
            </p:cNvPr>
            <p:cNvSpPr/>
            <p:nvPr/>
          </p:nvSpPr>
          <p:spPr>
            <a:xfrm>
              <a:off x="-550042" y="4751326"/>
              <a:ext cx="1551417" cy="1551496"/>
            </a:xfrm>
            <a:custGeom>
              <a:avLst/>
              <a:gdLst>
                <a:gd name="connsiteX0" fmla="*/ 7074 w 1551417"/>
                <a:gd name="connsiteY0" fmla="*/ 0 h 1551496"/>
                <a:gd name="connsiteX1" fmla="*/ 50917 w 1551417"/>
                <a:gd name="connsiteY1" fmla="*/ 701 h 1551496"/>
                <a:gd name="connsiteX2" fmla="*/ 1550781 w 1551417"/>
                <a:gd name="connsiteY2" fmla="*/ 1500640 h 1551496"/>
                <a:gd name="connsiteX3" fmla="*/ 1551418 w 1551417"/>
                <a:gd name="connsiteY3" fmla="*/ 1544486 h 1551496"/>
                <a:gd name="connsiteX4" fmla="*/ 1551418 w 1551417"/>
                <a:gd name="connsiteY4" fmla="*/ 1551496 h 1551496"/>
                <a:gd name="connsiteX5" fmla="*/ 0 w 1551417"/>
                <a:gd name="connsiteY5" fmla="*/ 128 h 1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417" h="1551496">
                  <a:moveTo>
                    <a:pt x="7074" y="0"/>
                  </a:moveTo>
                  <a:cubicBezTo>
                    <a:pt x="21731" y="0"/>
                    <a:pt x="36345" y="234"/>
                    <a:pt x="50917" y="701"/>
                  </a:cubicBezTo>
                  <a:lnTo>
                    <a:pt x="1550781" y="1500640"/>
                  </a:lnTo>
                  <a:cubicBezTo>
                    <a:pt x="1551163" y="1515171"/>
                    <a:pt x="1551418" y="1529765"/>
                    <a:pt x="1551418" y="1544486"/>
                  </a:cubicBezTo>
                  <a:cubicBezTo>
                    <a:pt x="1551418" y="1546844"/>
                    <a:pt x="1551418" y="1549138"/>
                    <a:pt x="1551418" y="1551496"/>
                  </a:cubicBezTo>
                  <a:lnTo>
                    <a:pt x="0" y="128"/>
                  </a:lnTo>
                  <a:close/>
                </a:path>
              </a:pathLst>
            </a:custGeom>
            <a:solidFill>
              <a:srgbClr val="000000"/>
            </a:solidFill>
            <a:ln w="6371"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D588A51A-4CCD-0B4C-96AD-42B9A3EEC422}"/>
                </a:ext>
              </a:extLst>
            </p:cNvPr>
            <p:cNvSpPr/>
            <p:nvPr/>
          </p:nvSpPr>
          <p:spPr>
            <a:xfrm>
              <a:off x="-1312464" y="4938373"/>
              <a:ext cx="2126866" cy="2126910"/>
            </a:xfrm>
            <a:custGeom>
              <a:avLst/>
              <a:gdLst>
                <a:gd name="connsiteX0" fmla="*/ 32309 w 2126866"/>
                <a:gd name="connsiteY0" fmla="*/ 0 h 2126910"/>
                <a:gd name="connsiteX1" fmla="*/ 2126867 w 2126866"/>
                <a:gd name="connsiteY1" fmla="*/ 2094664 h 2126910"/>
                <a:gd name="connsiteX2" fmla="*/ 2108769 w 2126866"/>
                <a:gd name="connsiteY2" fmla="*/ 2126911 h 2126910"/>
                <a:gd name="connsiteX3" fmla="*/ 0 w 2126866"/>
                <a:gd name="connsiteY3" fmla="*/ 18036 h 2126910"/>
                <a:gd name="connsiteX4" fmla="*/ 32309 w 2126866"/>
                <a:gd name="connsiteY4" fmla="*/ 0 h 212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866" h="2126910">
                  <a:moveTo>
                    <a:pt x="32309" y="0"/>
                  </a:moveTo>
                  <a:lnTo>
                    <a:pt x="2126867" y="2094664"/>
                  </a:lnTo>
                  <a:cubicBezTo>
                    <a:pt x="2120941" y="2105498"/>
                    <a:pt x="2114950" y="2116269"/>
                    <a:pt x="2108769" y="2126911"/>
                  </a:cubicBezTo>
                  <a:lnTo>
                    <a:pt x="0" y="18036"/>
                  </a:lnTo>
                  <a:cubicBezTo>
                    <a:pt x="10706" y="11918"/>
                    <a:pt x="21476" y="5863"/>
                    <a:pt x="32309" y="0"/>
                  </a:cubicBezTo>
                  <a:close/>
                </a:path>
              </a:pathLst>
            </a:custGeom>
            <a:solidFill>
              <a:srgbClr val="000000"/>
            </a:solidFill>
            <a:ln w="6371"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18C1A053-C209-9043-B034-AF06604D8315}"/>
                </a:ext>
              </a:extLst>
            </p:cNvPr>
            <p:cNvSpPr/>
            <p:nvPr/>
          </p:nvSpPr>
          <p:spPr>
            <a:xfrm>
              <a:off x="-1907031" y="5538578"/>
              <a:ext cx="2121195" cy="2121302"/>
            </a:xfrm>
            <a:custGeom>
              <a:avLst/>
              <a:gdLst>
                <a:gd name="connsiteX0" fmla="*/ 17843 w 2121195"/>
                <a:gd name="connsiteY0" fmla="*/ 0 h 2121302"/>
                <a:gd name="connsiteX1" fmla="*/ 2121195 w 2121195"/>
                <a:gd name="connsiteY1" fmla="*/ 2103522 h 2121302"/>
                <a:gd name="connsiteX2" fmla="*/ 2088695 w 2121195"/>
                <a:gd name="connsiteY2" fmla="*/ 2121303 h 2121302"/>
                <a:gd name="connsiteX3" fmla="*/ 0 w 2121195"/>
                <a:gd name="connsiteY3" fmla="*/ 32566 h 2121302"/>
                <a:gd name="connsiteX4" fmla="*/ 17843 w 2121195"/>
                <a:gd name="connsiteY4" fmla="*/ 0 h 212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95" h="2121302">
                  <a:moveTo>
                    <a:pt x="17843" y="0"/>
                  </a:moveTo>
                  <a:lnTo>
                    <a:pt x="2121195" y="2103522"/>
                  </a:lnTo>
                  <a:cubicBezTo>
                    <a:pt x="2110447" y="2109555"/>
                    <a:pt x="2099613" y="2115482"/>
                    <a:pt x="2088695" y="2121303"/>
                  </a:cubicBezTo>
                  <a:lnTo>
                    <a:pt x="0" y="32566"/>
                  </a:lnTo>
                  <a:cubicBezTo>
                    <a:pt x="5799" y="21349"/>
                    <a:pt x="11789" y="10770"/>
                    <a:pt x="17843" y="0"/>
                  </a:cubicBezTo>
                  <a:close/>
                </a:path>
              </a:pathLst>
            </a:custGeom>
            <a:solidFill>
              <a:srgbClr val="000000"/>
            </a:solidFill>
            <a:ln w="6371"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FC5952C5-F5E6-4740-9C1C-E4D8A88CF47C}"/>
                </a:ext>
              </a:extLst>
            </p:cNvPr>
            <p:cNvSpPr/>
            <p:nvPr/>
          </p:nvSpPr>
          <p:spPr>
            <a:xfrm>
              <a:off x="-1815520" y="5391235"/>
              <a:ext cx="2177083" cy="2177193"/>
            </a:xfrm>
            <a:custGeom>
              <a:avLst/>
              <a:gdLst>
                <a:gd name="connsiteX0" fmla="*/ 20775 w 2177083"/>
                <a:gd name="connsiteY0" fmla="*/ 0 h 2177193"/>
                <a:gd name="connsiteX1" fmla="*/ 2177083 w 2177083"/>
                <a:gd name="connsiteY1" fmla="*/ 2156354 h 2177193"/>
                <a:gd name="connsiteX2" fmla="*/ 2147578 w 2177083"/>
                <a:gd name="connsiteY2" fmla="*/ 2177194 h 2177193"/>
                <a:gd name="connsiteX3" fmla="*/ 0 w 2177083"/>
                <a:gd name="connsiteY3" fmla="*/ 29506 h 2177193"/>
                <a:gd name="connsiteX4" fmla="*/ 20775 w 2177083"/>
                <a:gd name="connsiteY4" fmla="*/ 0 h 217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083" h="2177193">
                  <a:moveTo>
                    <a:pt x="20775" y="0"/>
                  </a:moveTo>
                  <a:lnTo>
                    <a:pt x="2177083" y="2156354"/>
                  </a:lnTo>
                  <a:cubicBezTo>
                    <a:pt x="2167354" y="2163407"/>
                    <a:pt x="2157519" y="2170353"/>
                    <a:pt x="2147578" y="2177194"/>
                  </a:cubicBezTo>
                  <a:lnTo>
                    <a:pt x="0" y="29506"/>
                  </a:lnTo>
                  <a:cubicBezTo>
                    <a:pt x="6755" y="19565"/>
                    <a:pt x="13701" y="9687"/>
                    <a:pt x="20775" y="0"/>
                  </a:cubicBezTo>
                  <a:close/>
                </a:path>
              </a:pathLst>
            </a:custGeom>
            <a:solidFill>
              <a:srgbClr val="000000"/>
            </a:solidFill>
            <a:ln w="6371"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1F25D8DB-270F-D546-826C-24D16A826996}"/>
                </a:ext>
              </a:extLst>
            </p:cNvPr>
            <p:cNvSpPr/>
            <p:nvPr/>
          </p:nvSpPr>
          <p:spPr>
            <a:xfrm>
              <a:off x="-774486" y="4762670"/>
              <a:ext cx="1764773" cy="1765309"/>
            </a:xfrm>
            <a:custGeom>
              <a:avLst/>
              <a:gdLst>
                <a:gd name="connsiteX0" fmla="*/ 44162 w 1764773"/>
                <a:gd name="connsiteY0" fmla="*/ 0 h 1765309"/>
                <a:gd name="connsiteX1" fmla="*/ 1764774 w 1764773"/>
                <a:gd name="connsiteY1" fmla="*/ 1720699 h 1765309"/>
                <a:gd name="connsiteX2" fmla="*/ 1758847 w 1764773"/>
                <a:gd name="connsiteY2" fmla="*/ 1765309 h 1765309"/>
                <a:gd name="connsiteX3" fmla="*/ 0 w 1764773"/>
                <a:gd name="connsiteY3" fmla="*/ 6373 h 1765309"/>
                <a:gd name="connsiteX4" fmla="*/ 44162 w 1764773"/>
                <a:gd name="connsiteY4" fmla="*/ 0 h 176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773" h="1765309">
                  <a:moveTo>
                    <a:pt x="44162" y="0"/>
                  </a:moveTo>
                  <a:lnTo>
                    <a:pt x="1764774" y="1720699"/>
                  </a:lnTo>
                  <a:cubicBezTo>
                    <a:pt x="1762990" y="1735569"/>
                    <a:pt x="1761014" y="1750439"/>
                    <a:pt x="1758847" y="1765309"/>
                  </a:cubicBezTo>
                  <a:lnTo>
                    <a:pt x="0" y="6373"/>
                  </a:lnTo>
                  <a:cubicBezTo>
                    <a:pt x="14615" y="3909"/>
                    <a:pt x="29335" y="1784"/>
                    <a:pt x="44162" y="0"/>
                  </a:cubicBezTo>
                  <a:close/>
                </a:path>
              </a:pathLst>
            </a:custGeom>
            <a:solidFill>
              <a:srgbClr val="000000"/>
            </a:solidFill>
            <a:ln w="6371"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781D8705-1C1E-0B41-97A9-CB1CF3052DC8}"/>
                </a:ext>
              </a:extLst>
            </p:cNvPr>
            <p:cNvSpPr/>
            <p:nvPr/>
          </p:nvSpPr>
          <p:spPr>
            <a:xfrm>
              <a:off x="10415349" y="-608202"/>
              <a:ext cx="1430911" cy="1430983"/>
            </a:xfrm>
            <a:custGeom>
              <a:avLst/>
              <a:gdLst>
                <a:gd name="connsiteX0" fmla="*/ 1430911 w 1430911"/>
                <a:gd name="connsiteY0" fmla="*/ 715492 h 1430983"/>
                <a:gd name="connsiteX1" fmla="*/ 715455 w 1430911"/>
                <a:gd name="connsiteY1" fmla="*/ 1430984 h 1430983"/>
                <a:gd name="connsiteX2" fmla="*/ -1 w 1430911"/>
                <a:gd name="connsiteY2" fmla="*/ 715492 h 1430983"/>
                <a:gd name="connsiteX3" fmla="*/ 715455 w 1430911"/>
                <a:gd name="connsiteY3" fmla="*/ 0 h 1430983"/>
                <a:gd name="connsiteX4" fmla="*/ 1430911 w 1430911"/>
                <a:gd name="connsiteY4" fmla="*/ 715492 h 143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911" h="1430983">
                  <a:moveTo>
                    <a:pt x="1430911" y="715492"/>
                  </a:moveTo>
                  <a:cubicBezTo>
                    <a:pt x="1430911" y="1110647"/>
                    <a:pt x="1110591" y="1430984"/>
                    <a:pt x="715455" y="1430984"/>
                  </a:cubicBezTo>
                  <a:cubicBezTo>
                    <a:pt x="320320" y="1430984"/>
                    <a:pt x="-1" y="1110647"/>
                    <a:pt x="-1" y="715492"/>
                  </a:cubicBezTo>
                  <a:cubicBezTo>
                    <a:pt x="-1" y="320337"/>
                    <a:pt x="320320" y="0"/>
                    <a:pt x="715455" y="0"/>
                  </a:cubicBezTo>
                  <a:cubicBezTo>
                    <a:pt x="1110591" y="0"/>
                    <a:pt x="1430911" y="320337"/>
                    <a:pt x="1430911" y="715492"/>
                  </a:cubicBezTo>
                  <a:close/>
                </a:path>
              </a:pathLst>
            </a:custGeom>
            <a:solidFill>
              <a:schemeClr val="accent6"/>
            </a:solidFill>
            <a:ln w="6371"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4DAA05E5-1DAA-A445-9FDC-018B5C150306}"/>
                </a:ext>
              </a:extLst>
            </p:cNvPr>
            <p:cNvSpPr/>
            <p:nvPr/>
          </p:nvSpPr>
          <p:spPr>
            <a:xfrm>
              <a:off x="10767438" y="-740569"/>
              <a:ext cx="969277" cy="969390"/>
            </a:xfrm>
            <a:custGeom>
              <a:avLst/>
              <a:gdLst>
                <a:gd name="connsiteX0" fmla="*/ 150522 w 969277"/>
                <a:gd name="connsiteY0" fmla="*/ 0 h 969390"/>
                <a:gd name="connsiteX1" fmla="*/ 969278 w 969277"/>
                <a:gd name="connsiteY1" fmla="*/ 818798 h 969390"/>
                <a:gd name="connsiteX2" fmla="*/ 928302 w 969277"/>
                <a:gd name="connsiteY2" fmla="*/ 969391 h 969390"/>
                <a:gd name="connsiteX3" fmla="*/ 0 w 969277"/>
                <a:gd name="connsiteY3" fmla="*/ 40978 h 969390"/>
                <a:gd name="connsiteX4" fmla="*/ 150522 w 969277"/>
                <a:gd name="connsiteY4" fmla="*/ 0 h 96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277" h="969390">
                  <a:moveTo>
                    <a:pt x="150522" y="0"/>
                  </a:moveTo>
                  <a:lnTo>
                    <a:pt x="969278" y="818798"/>
                  </a:lnTo>
                  <a:cubicBezTo>
                    <a:pt x="961211" y="870352"/>
                    <a:pt x="947468" y="920857"/>
                    <a:pt x="928302" y="969391"/>
                  </a:cubicBezTo>
                  <a:lnTo>
                    <a:pt x="0" y="40978"/>
                  </a:lnTo>
                  <a:cubicBezTo>
                    <a:pt x="48522" y="21848"/>
                    <a:pt x="98999" y="8106"/>
                    <a:pt x="150522" y="0"/>
                  </a:cubicBezTo>
                  <a:close/>
                </a:path>
              </a:pathLst>
            </a:custGeom>
            <a:noFill/>
            <a:ln w="6371"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314DC40A-976F-0E4A-A236-32C0ADC0DD2F}"/>
                </a:ext>
              </a:extLst>
            </p:cNvPr>
            <p:cNvSpPr/>
            <p:nvPr/>
          </p:nvSpPr>
          <p:spPr>
            <a:xfrm>
              <a:off x="10389222" y="-470037"/>
              <a:ext cx="1077039" cy="1077093"/>
            </a:xfrm>
            <a:custGeom>
              <a:avLst/>
              <a:gdLst>
                <a:gd name="connsiteX0" fmla="*/ 73731 w 1077039"/>
                <a:gd name="connsiteY0" fmla="*/ 0 h 1077093"/>
                <a:gd name="connsiteX1" fmla="*/ 1077039 w 1077039"/>
                <a:gd name="connsiteY1" fmla="*/ 1003358 h 1077093"/>
                <a:gd name="connsiteX2" fmla="*/ 959209 w 1077039"/>
                <a:gd name="connsiteY2" fmla="*/ 1077094 h 1077093"/>
                <a:gd name="connsiteX3" fmla="*/ 0 w 1077039"/>
                <a:gd name="connsiteY3" fmla="*/ 117836 h 1077093"/>
                <a:gd name="connsiteX4" fmla="*/ 73731 w 1077039"/>
                <a:gd name="connsiteY4" fmla="*/ 0 h 107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039" h="1077093">
                  <a:moveTo>
                    <a:pt x="73731" y="0"/>
                  </a:moveTo>
                  <a:lnTo>
                    <a:pt x="1077039" y="1003358"/>
                  </a:lnTo>
                  <a:cubicBezTo>
                    <a:pt x="1040249" y="1031704"/>
                    <a:pt x="1000787" y="1056399"/>
                    <a:pt x="959209" y="1077094"/>
                  </a:cubicBezTo>
                  <a:lnTo>
                    <a:pt x="0" y="117836"/>
                  </a:lnTo>
                  <a:cubicBezTo>
                    <a:pt x="20693" y="76257"/>
                    <a:pt x="45387" y="36792"/>
                    <a:pt x="73731" y="0"/>
                  </a:cubicBezTo>
                  <a:close/>
                </a:path>
              </a:pathLst>
            </a:custGeom>
            <a:noFill/>
            <a:ln w="6371"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0D1FC88A-432F-E043-9F55-919D3144645C}"/>
                </a:ext>
              </a:extLst>
            </p:cNvPr>
            <p:cNvSpPr/>
            <p:nvPr/>
          </p:nvSpPr>
          <p:spPr>
            <a:xfrm>
              <a:off x="10611244" y="-684487"/>
              <a:ext cx="1069455" cy="1069573"/>
            </a:xfrm>
            <a:custGeom>
              <a:avLst/>
              <a:gdLst>
                <a:gd name="connsiteX0" fmla="*/ 120952 w 1069455"/>
                <a:gd name="connsiteY0" fmla="*/ 0 h 1069573"/>
                <a:gd name="connsiteX1" fmla="*/ 1069455 w 1069455"/>
                <a:gd name="connsiteY1" fmla="*/ 948487 h 1069573"/>
                <a:gd name="connsiteX2" fmla="*/ 998846 w 1069455"/>
                <a:gd name="connsiteY2" fmla="*/ 1069573 h 1069573"/>
                <a:gd name="connsiteX3" fmla="*/ 0 w 1069455"/>
                <a:gd name="connsiteY3" fmla="*/ 70549 h 1069573"/>
                <a:gd name="connsiteX4" fmla="*/ 120952 w 1069455"/>
                <a:gd name="connsiteY4" fmla="*/ 0 h 106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55" h="1069573">
                  <a:moveTo>
                    <a:pt x="120952" y="0"/>
                  </a:moveTo>
                  <a:lnTo>
                    <a:pt x="1069455" y="948487"/>
                  </a:lnTo>
                  <a:cubicBezTo>
                    <a:pt x="1049955" y="991072"/>
                    <a:pt x="1026305" y="1031630"/>
                    <a:pt x="998846" y="1069573"/>
                  </a:cubicBezTo>
                  <a:lnTo>
                    <a:pt x="0" y="70549"/>
                  </a:lnTo>
                  <a:cubicBezTo>
                    <a:pt x="37903" y="43117"/>
                    <a:pt x="78416" y="19487"/>
                    <a:pt x="120952" y="0"/>
                  </a:cubicBezTo>
                  <a:close/>
                </a:path>
              </a:pathLst>
            </a:custGeom>
            <a:noFill/>
            <a:ln w="6371"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1B0E0F1C-BE16-CF43-B4CF-C6428AEC86B9}"/>
                </a:ext>
              </a:extLst>
            </p:cNvPr>
            <p:cNvSpPr/>
            <p:nvPr/>
          </p:nvSpPr>
          <p:spPr>
            <a:xfrm>
              <a:off x="10485512" y="-592142"/>
              <a:ext cx="1102975" cy="1102904"/>
            </a:xfrm>
            <a:custGeom>
              <a:avLst/>
              <a:gdLst>
                <a:gd name="connsiteX0" fmla="*/ 97183 w 1102975"/>
                <a:gd name="connsiteY0" fmla="*/ 0 h 1102904"/>
                <a:gd name="connsiteX1" fmla="*/ 1102975 w 1102975"/>
                <a:gd name="connsiteY1" fmla="*/ 1005716 h 1102904"/>
                <a:gd name="connsiteX2" fmla="*/ 1008660 w 1102975"/>
                <a:gd name="connsiteY2" fmla="*/ 1102904 h 1102904"/>
                <a:gd name="connsiteX3" fmla="*/ 0 w 1102975"/>
                <a:gd name="connsiteY3" fmla="*/ 94320 h 1102904"/>
                <a:gd name="connsiteX4" fmla="*/ 97183 w 1102975"/>
                <a:gd name="connsiteY4" fmla="*/ 0 h 110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75" h="1102904">
                  <a:moveTo>
                    <a:pt x="97183" y="0"/>
                  </a:moveTo>
                  <a:lnTo>
                    <a:pt x="1102975" y="1005716"/>
                  </a:lnTo>
                  <a:cubicBezTo>
                    <a:pt x="1074663" y="1041006"/>
                    <a:pt x="1043084" y="1073546"/>
                    <a:pt x="1008660" y="1102904"/>
                  </a:cubicBezTo>
                  <a:lnTo>
                    <a:pt x="0" y="94320"/>
                  </a:lnTo>
                  <a:cubicBezTo>
                    <a:pt x="29340" y="59878"/>
                    <a:pt x="61880" y="28297"/>
                    <a:pt x="97183" y="0"/>
                  </a:cubicBezTo>
                  <a:close/>
                </a:path>
              </a:pathLst>
            </a:custGeom>
            <a:noFill/>
            <a:ln w="6371"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264CBC20-7F21-2D4E-8658-33C9C5FE5F46}"/>
                </a:ext>
              </a:extLst>
            </p:cNvPr>
            <p:cNvSpPr/>
            <p:nvPr/>
          </p:nvSpPr>
          <p:spPr>
            <a:xfrm>
              <a:off x="10332250" y="124878"/>
              <a:ext cx="539124" cy="539088"/>
            </a:xfrm>
            <a:custGeom>
              <a:avLst/>
              <a:gdLst>
                <a:gd name="connsiteX0" fmla="*/ 0 w 539124"/>
                <a:gd name="connsiteY0" fmla="*/ 0 h 539088"/>
                <a:gd name="connsiteX1" fmla="*/ 539125 w 539124"/>
                <a:gd name="connsiteY1" fmla="*/ 539088 h 539088"/>
                <a:gd name="connsiteX2" fmla="*/ 0 w 539124"/>
                <a:gd name="connsiteY2" fmla="*/ 0 h 539088"/>
              </a:gdLst>
              <a:ahLst/>
              <a:cxnLst>
                <a:cxn ang="0">
                  <a:pos x="connsiteX0" y="connsiteY0"/>
                </a:cxn>
                <a:cxn ang="0">
                  <a:pos x="connsiteX1" y="connsiteY1"/>
                </a:cxn>
                <a:cxn ang="0">
                  <a:pos x="connsiteX2" y="connsiteY2"/>
                </a:cxn>
              </a:cxnLst>
              <a:rect l="l" t="t" r="r" b="b"/>
              <a:pathLst>
                <a:path w="539124" h="539088">
                  <a:moveTo>
                    <a:pt x="0" y="0"/>
                  </a:moveTo>
                  <a:lnTo>
                    <a:pt x="539125" y="539088"/>
                  </a:lnTo>
                  <a:cubicBezTo>
                    <a:pt x="270797" y="477862"/>
                    <a:pt x="61255" y="268335"/>
                    <a:pt x="0" y="0"/>
                  </a:cubicBezTo>
                  <a:close/>
                </a:path>
              </a:pathLst>
            </a:custGeom>
            <a:noFill/>
            <a:ln w="6371"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2180EB34-3A5C-E248-A7E1-B343159D3437}"/>
                </a:ext>
              </a:extLst>
            </p:cNvPr>
            <p:cNvSpPr/>
            <p:nvPr/>
          </p:nvSpPr>
          <p:spPr>
            <a:xfrm>
              <a:off x="10327916" y="-317850"/>
              <a:ext cx="986165" cy="986215"/>
            </a:xfrm>
            <a:custGeom>
              <a:avLst/>
              <a:gdLst>
                <a:gd name="connsiteX0" fmla="*/ 45310 w 986165"/>
                <a:gd name="connsiteY0" fmla="*/ 0 h 986215"/>
                <a:gd name="connsiteX1" fmla="*/ 986165 w 986165"/>
                <a:gd name="connsiteY1" fmla="*/ 940903 h 986215"/>
                <a:gd name="connsiteX2" fmla="*/ 839977 w 986165"/>
                <a:gd name="connsiteY2" fmla="*/ 986215 h 986215"/>
                <a:gd name="connsiteX3" fmla="*/ 0 w 986165"/>
                <a:gd name="connsiteY3" fmla="*/ 146196 h 986215"/>
                <a:gd name="connsiteX4" fmla="*/ 45309 w 986165"/>
                <a:gd name="connsiteY4" fmla="*/ 0 h 98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65" h="986215">
                  <a:moveTo>
                    <a:pt x="45310" y="0"/>
                  </a:moveTo>
                  <a:lnTo>
                    <a:pt x="986165" y="940903"/>
                  </a:lnTo>
                  <a:cubicBezTo>
                    <a:pt x="939206" y="961217"/>
                    <a:pt x="890193" y="976408"/>
                    <a:pt x="839977" y="986215"/>
                  </a:cubicBezTo>
                  <a:lnTo>
                    <a:pt x="0" y="146196"/>
                  </a:lnTo>
                  <a:cubicBezTo>
                    <a:pt x="9797" y="95975"/>
                    <a:pt x="24988" y="46959"/>
                    <a:pt x="45309" y="0"/>
                  </a:cubicBezTo>
                  <a:close/>
                </a:path>
              </a:pathLst>
            </a:custGeom>
            <a:noFill/>
            <a:ln w="6371"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FB4ADA3C-5B55-9046-8AF9-3D85FCFC11F1}"/>
                </a:ext>
              </a:extLst>
            </p:cNvPr>
            <p:cNvSpPr/>
            <p:nvPr/>
          </p:nvSpPr>
          <p:spPr>
            <a:xfrm>
              <a:off x="10314598" y="-128446"/>
              <a:ext cx="810216" cy="810130"/>
            </a:xfrm>
            <a:custGeom>
              <a:avLst/>
              <a:gdLst>
                <a:gd name="connsiteX0" fmla="*/ 0 w 810216"/>
                <a:gd name="connsiteY0" fmla="*/ 94638 h 810130"/>
                <a:gd name="connsiteX1" fmla="*/ 6373 w 810216"/>
                <a:gd name="connsiteY1" fmla="*/ 0 h 810130"/>
                <a:gd name="connsiteX2" fmla="*/ 810217 w 810216"/>
                <a:gd name="connsiteY2" fmla="*/ 803885 h 810130"/>
                <a:gd name="connsiteX3" fmla="*/ 618337 w 810216"/>
                <a:gd name="connsiteY3" fmla="*/ 803503 h 810130"/>
                <a:gd name="connsiteX4" fmla="*/ 6564 w 810216"/>
                <a:gd name="connsiteY4" fmla="*/ 191699 h 810130"/>
                <a:gd name="connsiteX5" fmla="*/ 0 w 810216"/>
                <a:gd name="connsiteY5" fmla="*/ 94638 h 81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216" h="810130">
                  <a:moveTo>
                    <a:pt x="0" y="94638"/>
                  </a:moveTo>
                  <a:cubicBezTo>
                    <a:pt x="23" y="62986"/>
                    <a:pt x="2152" y="31370"/>
                    <a:pt x="6373" y="0"/>
                  </a:cubicBezTo>
                  <a:lnTo>
                    <a:pt x="810217" y="803885"/>
                  </a:lnTo>
                  <a:cubicBezTo>
                    <a:pt x="746528" y="812339"/>
                    <a:pt x="681993" y="812210"/>
                    <a:pt x="618337" y="803503"/>
                  </a:cubicBezTo>
                  <a:lnTo>
                    <a:pt x="6564" y="191699"/>
                  </a:lnTo>
                  <a:cubicBezTo>
                    <a:pt x="2221" y="159527"/>
                    <a:pt x="28" y="127102"/>
                    <a:pt x="0" y="94638"/>
                  </a:cubicBezTo>
                  <a:close/>
                </a:path>
              </a:pathLst>
            </a:custGeom>
            <a:noFill/>
            <a:ln w="6371"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6B9927D9-FD63-D543-9EDE-7CAB936C7040}"/>
                </a:ext>
              </a:extLst>
            </p:cNvPr>
            <p:cNvSpPr/>
            <p:nvPr/>
          </p:nvSpPr>
          <p:spPr>
            <a:xfrm>
              <a:off x="10962759" y="-749300"/>
              <a:ext cx="783323" cy="783363"/>
            </a:xfrm>
            <a:custGeom>
              <a:avLst/>
              <a:gdLst>
                <a:gd name="connsiteX0" fmla="*/ 67295 w 783323"/>
                <a:gd name="connsiteY0" fmla="*/ 0 h 783363"/>
                <a:gd name="connsiteX1" fmla="*/ 201121 w 783323"/>
                <a:gd name="connsiteY1" fmla="*/ 12746 h 783363"/>
                <a:gd name="connsiteX2" fmla="*/ 770579 w 783323"/>
                <a:gd name="connsiteY2" fmla="*/ 582233 h 783363"/>
                <a:gd name="connsiteX3" fmla="*/ 783324 w 783323"/>
                <a:gd name="connsiteY3" fmla="*/ 716066 h 783363"/>
                <a:gd name="connsiteX4" fmla="*/ 780137 w 783323"/>
                <a:gd name="connsiteY4" fmla="*/ 783364 h 783363"/>
                <a:gd name="connsiteX5" fmla="*/ 0 w 783323"/>
                <a:gd name="connsiteY5" fmla="*/ 3186 h 783363"/>
                <a:gd name="connsiteX6" fmla="*/ 67295 w 783323"/>
                <a:gd name="connsiteY6" fmla="*/ 0 h 7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323" h="783363">
                  <a:moveTo>
                    <a:pt x="67295" y="0"/>
                  </a:moveTo>
                  <a:cubicBezTo>
                    <a:pt x="112204" y="66"/>
                    <a:pt x="157007" y="4333"/>
                    <a:pt x="201121" y="12746"/>
                  </a:cubicBezTo>
                  <a:lnTo>
                    <a:pt x="770579" y="582233"/>
                  </a:lnTo>
                  <a:cubicBezTo>
                    <a:pt x="778991" y="626349"/>
                    <a:pt x="783257" y="671155"/>
                    <a:pt x="783324" y="716066"/>
                  </a:cubicBezTo>
                  <a:cubicBezTo>
                    <a:pt x="783324" y="738753"/>
                    <a:pt x="782177" y="761186"/>
                    <a:pt x="780137" y="783364"/>
                  </a:cubicBezTo>
                  <a:lnTo>
                    <a:pt x="0" y="3186"/>
                  </a:lnTo>
                  <a:cubicBezTo>
                    <a:pt x="22113" y="1083"/>
                    <a:pt x="44608" y="0"/>
                    <a:pt x="67295" y="0"/>
                  </a:cubicBezTo>
                  <a:close/>
                </a:path>
              </a:pathLst>
            </a:custGeom>
            <a:noFill/>
            <a:ln w="6371"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E25C62C2-9DBA-9B45-B952-721D1FC4BECC}"/>
                </a:ext>
              </a:extLst>
            </p:cNvPr>
            <p:cNvSpPr/>
            <p:nvPr/>
          </p:nvSpPr>
          <p:spPr>
            <a:xfrm>
              <a:off x="11229708" y="-721004"/>
              <a:ext cx="487506" cy="487531"/>
            </a:xfrm>
            <a:custGeom>
              <a:avLst/>
              <a:gdLst>
                <a:gd name="connsiteX0" fmla="*/ 487507 w 487506"/>
                <a:gd name="connsiteY0" fmla="*/ 487531 h 487531"/>
                <a:gd name="connsiteX1" fmla="*/ 0 w 487506"/>
                <a:gd name="connsiteY1" fmla="*/ 0 h 487531"/>
                <a:gd name="connsiteX2" fmla="*/ 487507 w 487506"/>
                <a:gd name="connsiteY2" fmla="*/ 487531 h 487531"/>
              </a:gdLst>
              <a:ahLst/>
              <a:cxnLst>
                <a:cxn ang="0">
                  <a:pos x="connsiteX0" y="connsiteY0"/>
                </a:cxn>
                <a:cxn ang="0">
                  <a:pos x="connsiteX1" y="connsiteY1"/>
                </a:cxn>
                <a:cxn ang="0">
                  <a:pos x="connsiteX2" y="connsiteY2"/>
                </a:cxn>
              </a:cxnLst>
              <a:rect l="l" t="t" r="r" b="b"/>
              <a:pathLst>
                <a:path w="487506" h="487531">
                  <a:moveTo>
                    <a:pt x="487507" y="487531"/>
                  </a:moveTo>
                  <a:lnTo>
                    <a:pt x="0" y="0"/>
                  </a:lnTo>
                  <a:cubicBezTo>
                    <a:pt x="235120" y="68543"/>
                    <a:pt x="418967" y="252399"/>
                    <a:pt x="487507" y="487531"/>
                  </a:cubicBezTo>
                  <a:close/>
                </a:path>
              </a:pathLst>
            </a:custGeom>
            <a:noFill/>
            <a:ln w="6371"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7603B11-8E39-394C-9CB7-16F78B0C092D}"/>
                </a:ext>
              </a:extLst>
            </p:cNvPr>
            <p:cNvSpPr/>
            <p:nvPr/>
          </p:nvSpPr>
          <p:spPr>
            <a:xfrm>
              <a:off x="10917959" y="-746113"/>
              <a:ext cx="824363" cy="824214"/>
            </a:xfrm>
            <a:custGeom>
              <a:avLst/>
              <a:gdLst>
                <a:gd name="connsiteX0" fmla="*/ 44800 w 824363"/>
                <a:gd name="connsiteY0" fmla="*/ 0 h 824214"/>
                <a:gd name="connsiteX1" fmla="*/ 824363 w 824363"/>
                <a:gd name="connsiteY1" fmla="*/ 779604 h 824214"/>
                <a:gd name="connsiteX2" fmla="*/ 818756 w 824363"/>
                <a:gd name="connsiteY2" fmla="*/ 824215 h 824214"/>
                <a:gd name="connsiteX3" fmla="*/ 0 w 824363"/>
                <a:gd name="connsiteY3" fmla="*/ 5544 h 824214"/>
                <a:gd name="connsiteX4" fmla="*/ 44800 w 824363"/>
                <a:gd name="connsiteY4" fmla="*/ 0 h 82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63" h="824214">
                  <a:moveTo>
                    <a:pt x="44800" y="0"/>
                  </a:moveTo>
                  <a:lnTo>
                    <a:pt x="824363" y="779604"/>
                  </a:lnTo>
                  <a:cubicBezTo>
                    <a:pt x="822961" y="794644"/>
                    <a:pt x="821113" y="809621"/>
                    <a:pt x="818756" y="824215"/>
                  </a:cubicBezTo>
                  <a:lnTo>
                    <a:pt x="0" y="5544"/>
                  </a:lnTo>
                  <a:cubicBezTo>
                    <a:pt x="14784" y="3250"/>
                    <a:pt x="29718" y="1402"/>
                    <a:pt x="44800" y="0"/>
                  </a:cubicBezTo>
                  <a:close/>
                </a:path>
              </a:pathLst>
            </a:custGeom>
            <a:solidFill>
              <a:srgbClr val="000000"/>
            </a:solidFill>
            <a:ln w="6371"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8D05325F-500A-7F43-912F-C86869D25342}"/>
                </a:ext>
              </a:extLst>
            </p:cNvPr>
            <p:cNvSpPr/>
            <p:nvPr/>
          </p:nvSpPr>
          <p:spPr>
            <a:xfrm>
              <a:off x="10320843" y="-171655"/>
              <a:ext cx="847050" cy="847093"/>
            </a:xfrm>
            <a:custGeom>
              <a:avLst/>
              <a:gdLst>
                <a:gd name="connsiteX0" fmla="*/ 7074 w 847050"/>
                <a:gd name="connsiteY0" fmla="*/ 0 h 847093"/>
                <a:gd name="connsiteX1" fmla="*/ 847051 w 847050"/>
                <a:gd name="connsiteY1" fmla="*/ 840020 h 847093"/>
                <a:gd name="connsiteX2" fmla="*/ 803844 w 847050"/>
                <a:gd name="connsiteY2" fmla="*/ 847094 h 847093"/>
                <a:gd name="connsiteX3" fmla="*/ 0 w 847050"/>
                <a:gd name="connsiteY3" fmla="*/ 43209 h 847093"/>
                <a:gd name="connsiteX4" fmla="*/ 7074 w 847050"/>
                <a:gd name="connsiteY4" fmla="*/ 0 h 84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50" h="847093">
                  <a:moveTo>
                    <a:pt x="7074" y="0"/>
                  </a:moveTo>
                  <a:lnTo>
                    <a:pt x="847051" y="840020"/>
                  </a:lnTo>
                  <a:cubicBezTo>
                    <a:pt x="832776" y="842824"/>
                    <a:pt x="818374" y="845182"/>
                    <a:pt x="803844" y="847094"/>
                  </a:cubicBezTo>
                  <a:lnTo>
                    <a:pt x="0" y="43209"/>
                  </a:lnTo>
                  <a:cubicBezTo>
                    <a:pt x="1912" y="28678"/>
                    <a:pt x="4270" y="14212"/>
                    <a:pt x="7074" y="0"/>
                  </a:cubicBezTo>
                  <a:close/>
                </a:path>
              </a:pathLst>
            </a:custGeom>
            <a:solidFill>
              <a:srgbClr val="000000"/>
            </a:solidFill>
            <a:ln w="6371"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8C599F7F-ED10-4248-8F69-565DD3A1F0C5}"/>
                </a:ext>
              </a:extLst>
            </p:cNvPr>
            <p:cNvSpPr/>
            <p:nvPr/>
          </p:nvSpPr>
          <p:spPr>
            <a:xfrm>
              <a:off x="11163561" y="-736554"/>
              <a:ext cx="569457" cy="569232"/>
            </a:xfrm>
            <a:custGeom>
              <a:avLst/>
              <a:gdLst>
                <a:gd name="connsiteX0" fmla="*/ 66147 w 569457"/>
                <a:gd name="connsiteY0" fmla="*/ 15550 h 569232"/>
                <a:gd name="connsiteX1" fmla="*/ 553654 w 569457"/>
                <a:gd name="connsiteY1" fmla="*/ 503081 h 569232"/>
                <a:gd name="connsiteX2" fmla="*/ 569458 w 569457"/>
                <a:gd name="connsiteY2" fmla="*/ 569233 h 569232"/>
                <a:gd name="connsiteX3" fmla="*/ 0 w 569457"/>
                <a:gd name="connsiteY3" fmla="*/ 0 h 569232"/>
                <a:gd name="connsiteX4" fmla="*/ 66147 w 569457"/>
                <a:gd name="connsiteY4" fmla="*/ 15550 h 56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57" h="569232">
                  <a:moveTo>
                    <a:pt x="66147" y="15550"/>
                  </a:moveTo>
                  <a:lnTo>
                    <a:pt x="553654" y="503081"/>
                  </a:lnTo>
                  <a:cubicBezTo>
                    <a:pt x="559984" y="524749"/>
                    <a:pt x="565252" y="546800"/>
                    <a:pt x="569458" y="569233"/>
                  </a:cubicBezTo>
                  <a:lnTo>
                    <a:pt x="0" y="0"/>
                  </a:lnTo>
                  <a:cubicBezTo>
                    <a:pt x="22432" y="4249"/>
                    <a:pt x="44481" y="9432"/>
                    <a:pt x="66147" y="15550"/>
                  </a:cubicBezTo>
                  <a:close/>
                </a:path>
              </a:pathLst>
            </a:custGeom>
            <a:solidFill>
              <a:srgbClr val="000000"/>
            </a:solidFill>
            <a:ln w="6371"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7B945390-D9EE-6044-AD20-56870C3042F0}"/>
                </a:ext>
              </a:extLst>
            </p:cNvPr>
            <p:cNvSpPr/>
            <p:nvPr/>
          </p:nvSpPr>
          <p:spPr>
            <a:xfrm>
              <a:off x="10321162" y="63443"/>
              <a:ext cx="611772" cy="611803"/>
            </a:xfrm>
            <a:custGeom>
              <a:avLst/>
              <a:gdLst>
                <a:gd name="connsiteX0" fmla="*/ 11088 w 611772"/>
                <a:gd name="connsiteY0" fmla="*/ 61435 h 611803"/>
                <a:gd name="connsiteX1" fmla="*/ 0 w 611772"/>
                <a:gd name="connsiteY1" fmla="*/ 0 h 611803"/>
                <a:gd name="connsiteX2" fmla="*/ 611773 w 611772"/>
                <a:gd name="connsiteY2" fmla="*/ 611804 h 611803"/>
                <a:gd name="connsiteX3" fmla="*/ 550341 w 611772"/>
                <a:gd name="connsiteY3" fmla="*/ 600715 h 611803"/>
              </a:gdLst>
              <a:ahLst/>
              <a:cxnLst>
                <a:cxn ang="0">
                  <a:pos x="connsiteX0" y="connsiteY0"/>
                </a:cxn>
                <a:cxn ang="0">
                  <a:pos x="connsiteX1" y="connsiteY1"/>
                </a:cxn>
                <a:cxn ang="0">
                  <a:pos x="connsiteX2" y="connsiteY2"/>
                </a:cxn>
                <a:cxn ang="0">
                  <a:pos x="connsiteX3" y="connsiteY3"/>
                </a:cxn>
              </a:cxnLst>
              <a:rect l="l" t="t" r="r" b="b"/>
              <a:pathLst>
                <a:path w="611772" h="611803">
                  <a:moveTo>
                    <a:pt x="11088" y="61435"/>
                  </a:moveTo>
                  <a:cubicBezTo>
                    <a:pt x="6564" y="41297"/>
                    <a:pt x="2867" y="20776"/>
                    <a:pt x="0" y="0"/>
                  </a:cubicBezTo>
                  <a:lnTo>
                    <a:pt x="611773" y="611804"/>
                  </a:lnTo>
                  <a:cubicBezTo>
                    <a:pt x="590998" y="609000"/>
                    <a:pt x="570478" y="605431"/>
                    <a:pt x="550341" y="600715"/>
                  </a:cubicBezTo>
                  <a:close/>
                </a:path>
              </a:pathLst>
            </a:custGeom>
            <a:solidFill>
              <a:srgbClr val="000000"/>
            </a:solidFill>
            <a:ln w="6371"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05DE43ED-1378-0445-B904-4438EAA1F9C6}"/>
                </a:ext>
              </a:extLst>
            </p:cNvPr>
            <p:cNvSpPr/>
            <p:nvPr/>
          </p:nvSpPr>
          <p:spPr>
            <a:xfrm>
              <a:off x="10582695" y="-613938"/>
              <a:ext cx="1027395" cy="1027575"/>
            </a:xfrm>
            <a:custGeom>
              <a:avLst/>
              <a:gdLst>
                <a:gd name="connsiteX0" fmla="*/ 28549 w 1027395"/>
                <a:gd name="connsiteY0" fmla="*/ 0 h 1027575"/>
                <a:gd name="connsiteX1" fmla="*/ 1027395 w 1027395"/>
                <a:gd name="connsiteY1" fmla="*/ 999025 h 1027575"/>
                <a:gd name="connsiteX2" fmla="*/ 1005665 w 1027395"/>
                <a:gd name="connsiteY2" fmla="*/ 1027576 h 1027575"/>
                <a:gd name="connsiteX3" fmla="*/ 0 w 1027395"/>
                <a:gd name="connsiteY3" fmla="*/ 21796 h 1027575"/>
                <a:gd name="connsiteX4" fmla="*/ 28549 w 1027395"/>
                <a:gd name="connsiteY4" fmla="*/ 0 h 102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395" h="1027575">
                  <a:moveTo>
                    <a:pt x="28549" y="0"/>
                  </a:moveTo>
                  <a:lnTo>
                    <a:pt x="1027395" y="999025"/>
                  </a:lnTo>
                  <a:cubicBezTo>
                    <a:pt x="1020386" y="1008712"/>
                    <a:pt x="1013121" y="1018144"/>
                    <a:pt x="1005665" y="1027576"/>
                  </a:cubicBezTo>
                  <a:lnTo>
                    <a:pt x="0" y="21796"/>
                  </a:lnTo>
                  <a:cubicBezTo>
                    <a:pt x="9304" y="14275"/>
                    <a:pt x="18863" y="7010"/>
                    <a:pt x="28549" y="0"/>
                  </a:cubicBezTo>
                  <a:close/>
                </a:path>
              </a:pathLst>
            </a:custGeom>
            <a:solidFill>
              <a:srgbClr val="000000"/>
            </a:solidFill>
            <a:ln w="6371"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B62ADDD-FCAB-6640-AA0E-7166F71F9A40}"/>
                </a:ext>
              </a:extLst>
            </p:cNvPr>
            <p:cNvSpPr/>
            <p:nvPr/>
          </p:nvSpPr>
          <p:spPr>
            <a:xfrm>
              <a:off x="10462953" y="-497823"/>
              <a:ext cx="1031091" cy="1031144"/>
            </a:xfrm>
            <a:custGeom>
              <a:avLst/>
              <a:gdLst>
                <a:gd name="connsiteX0" fmla="*/ 22559 w 1031091"/>
                <a:gd name="connsiteY0" fmla="*/ 0 h 1031144"/>
                <a:gd name="connsiteX1" fmla="*/ 1031092 w 1031091"/>
                <a:gd name="connsiteY1" fmla="*/ 1008584 h 1031144"/>
                <a:gd name="connsiteX2" fmla="*/ 1003308 w 1031091"/>
                <a:gd name="connsiteY2" fmla="*/ 1031144 h 1031144"/>
                <a:gd name="connsiteX3" fmla="*/ 0 w 1031091"/>
                <a:gd name="connsiteY3" fmla="*/ 27786 h 1031144"/>
                <a:gd name="connsiteX4" fmla="*/ 22559 w 1031091"/>
                <a:gd name="connsiteY4" fmla="*/ 0 h 103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91" h="1031144">
                  <a:moveTo>
                    <a:pt x="22559" y="0"/>
                  </a:moveTo>
                  <a:lnTo>
                    <a:pt x="1031092" y="1008584"/>
                  </a:lnTo>
                  <a:cubicBezTo>
                    <a:pt x="1022001" y="1016359"/>
                    <a:pt x="1012739" y="1023879"/>
                    <a:pt x="1003308" y="1031144"/>
                  </a:cubicBezTo>
                  <a:lnTo>
                    <a:pt x="0" y="27786"/>
                  </a:lnTo>
                  <a:cubicBezTo>
                    <a:pt x="7265" y="18354"/>
                    <a:pt x="14784" y="9050"/>
                    <a:pt x="22559" y="0"/>
                  </a:cubicBezTo>
                  <a:close/>
                </a:path>
              </a:pathLst>
            </a:custGeom>
            <a:solidFill>
              <a:srgbClr val="000000"/>
            </a:solidFill>
            <a:ln w="6371"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11DF8F3C-8396-E645-A937-1B851791B100}"/>
                </a:ext>
              </a:extLst>
            </p:cNvPr>
            <p:cNvSpPr/>
            <p:nvPr/>
          </p:nvSpPr>
          <p:spPr>
            <a:xfrm>
              <a:off x="10732197" y="-699590"/>
              <a:ext cx="963542" cy="963654"/>
            </a:xfrm>
            <a:custGeom>
              <a:avLst/>
              <a:gdLst>
                <a:gd name="connsiteX0" fmla="*/ 35241 w 963542"/>
                <a:gd name="connsiteY0" fmla="*/ 0 h 963654"/>
                <a:gd name="connsiteX1" fmla="*/ 963543 w 963542"/>
                <a:gd name="connsiteY1" fmla="*/ 928412 h 963654"/>
                <a:gd name="connsiteX2" fmla="*/ 948503 w 963542"/>
                <a:gd name="connsiteY2" fmla="*/ 963655 h 963654"/>
                <a:gd name="connsiteX3" fmla="*/ 0 w 963542"/>
                <a:gd name="connsiteY3" fmla="*/ 15104 h 963654"/>
                <a:gd name="connsiteX4" fmla="*/ 35241 w 963542"/>
                <a:gd name="connsiteY4" fmla="*/ 0 h 96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42" h="963654">
                  <a:moveTo>
                    <a:pt x="35241" y="0"/>
                  </a:moveTo>
                  <a:lnTo>
                    <a:pt x="963543" y="928412"/>
                  </a:lnTo>
                  <a:cubicBezTo>
                    <a:pt x="958891" y="940330"/>
                    <a:pt x="953793" y="952056"/>
                    <a:pt x="948503" y="963655"/>
                  </a:cubicBezTo>
                  <a:lnTo>
                    <a:pt x="0" y="15104"/>
                  </a:lnTo>
                  <a:cubicBezTo>
                    <a:pt x="11598" y="9751"/>
                    <a:pt x="23345" y="4716"/>
                    <a:pt x="35241" y="0"/>
                  </a:cubicBezTo>
                  <a:close/>
                </a:path>
              </a:pathLst>
            </a:custGeom>
            <a:solidFill>
              <a:srgbClr val="000000"/>
            </a:solidFill>
            <a:ln w="6371"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071CD1FC-6725-D94A-914A-5183415D7E04}"/>
                </a:ext>
              </a:extLst>
            </p:cNvPr>
            <p:cNvSpPr/>
            <p:nvPr/>
          </p:nvSpPr>
          <p:spPr>
            <a:xfrm>
              <a:off x="10373227" y="-352201"/>
              <a:ext cx="975204" cy="975253"/>
            </a:xfrm>
            <a:custGeom>
              <a:avLst/>
              <a:gdLst>
                <a:gd name="connsiteX0" fmla="*/ 15995 w 975204"/>
                <a:gd name="connsiteY0" fmla="*/ 0 h 975253"/>
                <a:gd name="connsiteX1" fmla="*/ 975205 w 975204"/>
                <a:gd name="connsiteY1" fmla="*/ 959258 h 975253"/>
                <a:gd name="connsiteX2" fmla="*/ 940855 w 975204"/>
                <a:gd name="connsiteY2" fmla="*/ 975254 h 975253"/>
                <a:gd name="connsiteX3" fmla="*/ 0 w 975204"/>
                <a:gd name="connsiteY3" fmla="*/ 34350 h 975253"/>
                <a:gd name="connsiteX4" fmla="*/ 15995 w 975204"/>
                <a:gd name="connsiteY4" fmla="*/ 0 h 97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04" h="975253">
                  <a:moveTo>
                    <a:pt x="15995" y="0"/>
                  </a:moveTo>
                  <a:lnTo>
                    <a:pt x="975205" y="959258"/>
                  </a:lnTo>
                  <a:cubicBezTo>
                    <a:pt x="963947" y="964866"/>
                    <a:pt x="952496" y="970198"/>
                    <a:pt x="940855" y="975254"/>
                  </a:cubicBezTo>
                  <a:lnTo>
                    <a:pt x="0" y="34350"/>
                  </a:lnTo>
                  <a:cubicBezTo>
                    <a:pt x="5034" y="22688"/>
                    <a:pt x="10387" y="11280"/>
                    <a:pt x="15995" y="0"/>
                  </a:cubicBezTo>
                  <a:close/>
                </a:path>
              </a:pathLst>
            </a:custGeom>
            <a:solidFill>
              <a:srgbClr val="000000"/>
            </a:solidFill>
            <a:ln w="6371"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EE1F9F66-B655-3444-B374-6E2E67D0001A}"/>
                </a:ext>
              </a:extLst>
            </p:cNvPr>
            <p:cNvSpPr/>
            <p:nvPr/>
          </p:nvSpPr>
          <p:spPr>
            <a:xfrm>
              <a:off x="-499252" y="1380797"/>
              <a:ext cx="953091" cy="905087"/>
            </a:xfrm>
            <a:custGeom>
              <a:avLst/>
              <a:gdLst>
                <a:gd name="connsiteX0" fmla="*/ 0 w 953091"/>
                <a:gd name="connsiteY0" fmla="*/ 422782 h 905087"/>
                <a:gd name="connsiteX1" fmla="*/ 953091 w 953091"/>
                <a:gd name="connsiteY1" fmla="*/ 905088 h 905087"/>
                <a:gd name="connsiteX2" fmla="*/ 213929 w 953091"/>
                <a:gd name="connsiteY2" fmla="*/ 0 h 905087"/>
                <a:gd name="connsiteX3" fmla="*/ 0 w 953091"/>
                <a:gd name="connsiteY3" fmla="*/ 422782 h 905087"/>
              </a:gdLst>
              <a:ahLst/>
              <a:cxnLst>
                <a:cxn ang="0">
                  <a:pos x="connsiteX0" y="connsiteY0"/>
                </a:cxn>
                <a:cxn ang="0">
                  <a:pos x="connsiteX1" y="connsiteY1"/>
                </a:cxn>
                <a:cxn ang="0">
                  <a:pos x="connsiteX2" y="connsiteY2"/>
                </a:cxn>
                <a:cxn ang="0">
                  <a:pos x="connsiteX3" y="connsiteY3"/>
                </a:cxn>
              </a:cxnLst>
              <a:rect l="l" t="t" r="r" b="b"/>
              <a:pathLst>
                <a:path w="953091" h="905087">
                  <a:moveTo>
                    <a:pt x="0" y="422782"/>
                  </a:moveTo>
                  <a:lnTo>
                    <a:pt x="953091" y="905088"/>
                  </a:lnTo>
                  <a:lnTo>
                    <a:pt x="213929" y="0"/>
                  </a:lnTo>
                  <a:lnTo>
                    <a:pt x="0" y="422782"/>
                  </a:lnTo>
                  <a:close/>
                </a:path>
              </a:pathLst>
            </a:custGeom>
            <a:solidFill>
              <a:schemeClr val="accent2"/>
            </a:solidFill>
            <a:ln w="6371"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1AFBFD6A-7247-B746-8F07-765EF817EBE3}"/>
                </a:ext>
              </a:extLst>
            </p:cNvPr>
            <p:cNvSpPr/>
            <p:nvPr/>
          </p:nvSpPr>
          <p:spPr>
            <a:xfrm>
              <a:off x="-670613" y="1406990"/>
              <a:ext cx="953091" cy="905087"/>
            </a:xfrm>
            <a:custGeom>
              <a:avLst/>
              <a:gdLst>
                <a:gd name="connsiteX0" fmla="*/ 0 w 953091"/>
                <a:gd name="connsiteY0" fmla="*/ 422846 h 905087"/>
                <a:gd name="connsiteX1" fmla="*/ 953091 w 953091"/>
                <a:gd name="connsiteY1" fmla="*/ 905087 h 905087"/>
                <a:gd name="connsiteX2" fmla="*/ 213929 w 953091"/>
                <a:gd name="connsiteY2" fmla="*/ 0 h 905087"/>
                <a:gd name="connsiteX3" fmla="*/ 0 w 953091"/>
                <a:gd name="connsiteY3" fmla="*/ 422846 h 905087"/>
              </a:gdLst>
              <a:ahLst/>
              <a:cxnLst>
                <a:cxn ang="0">
                  <a:pos x="connsiteX0" y="connsiteY0"/>
                </a:cxn>
                <a:cxn ang="0">
                  <a:pos x="connsiteX1" y="connsiteY1"/>
                </a:cxn>
                <a:cxn ang="0">
                  <a:pos x="connsiteX2" y="connsiteY2"/>
                </a:cxn>
                <a:cxn ang="0">
                  <a:pos x="connsiteX3" y="connsiteY3"/>
                </a:cxn>
              </a:cxnLst>
              <a:rect l="l" t="t" r="r" b="b"/>
              <a:pathLst>
                <a:path w="953091" h="905087">
                  <a:moveTo>
                    <a:pt x="0" y="422846"/>
                  </a:moveTo>
                  <a:lnTo>
                    <a:pt x="953091" y="905087"/>
                  </a:lnTo>
                  <a:lnTo>
                    <a:pt x="213929" y="0"/>
                  </a:lnTo>
                  <a:lnTo>
                    <a:pt x="0" y="422846"/>
                  </a:lnTo>
                  <a:close/>
                </a:path>
              </a:pathLst>
            </a:custGeom>
            <a:noFill/>
            <a:ln w="35613" cap="flat">
              <a:solidFill>
                <a:srgbClr val="231F20"/>
              </a:solid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2C8CF1-FE43-CB45-AF58-1562FF2B4B4E}"/>
                </a:ext>
              </a:extLst>
            </p:cNvPr>
            <p:cNvSpPr/>
            <p:nvPr/>
          </p:nvSpPr>
          <p:spPr>
            <a:xfrm>
              <a:off x="11821917" y="1297757"/>
              <a:ext cx="578316" cy="641501"/>
            </a:xfrm>
            <a:custGeom>
              <a:avLst/>
              <a:gdLst>
                <a:gd name="connsiteX0" fmla="*/ 0 w 578316"/>
                <a:gd name="connsiteY0" fmla="*/ 0 h 641501"/>
                <a:gd name="connsiteX1" fmla="*/ 578317 w 578316"/>
                <a:gd name="connsiteY1" fmla="*/ 281302 h 641501"/>
                <a:gd name="connsiteX2" fmla="*/ 45565 w 578316"/>
                <a:gd name="connsiteY2" fmla="*/ 641502 h 641501"/>
                <a:gd name="connsiteX3" fmla="*/ 0 w 578316"/>
                <a:gd name="connsiteY3" fmla="*/ 0 h 641501"/>
              </a:gdLst>
              <a:ahLst/>
              <a:cxnLst>
                <a:cxn ang="0">
                  <a:pos x="connsiteX0" y="connsiteY0"/>
                </a:cxn>
                <a:cxn ang="0">
                  <a:pos x="connsiteX1" y="connsiteY1"/>
                </a:cxn>
                <a:cxn ang="0">
                  <a:pos x="connsiteX2" y="connsiteY2"/>
                </a:cxn>
                <a:cxn ang="0">
                  <a:pos x="connsiteX3" y="connsiteY3"/>
                </a:cxn>
              </a:cxnLst>
              <a:rect l="l" t="t" r="r" b="b"/>
              <a:pathLst>
                <a:path w="578316" h="641501">
                  <a:moveTo>
                    <a:pt x="0" y="0"/>
                  </a:moveTo>
                  <a:lnTo>
                    <a:pt x="578317" y="281302"/>
                  </a:lnTo>
                  <a:lnTo>
                    <a:pt x="45565" y="641502"/>
                  </a:lnTo>
                  <a:lnTo>
                    <a:pt x="0" y="0"/>
                  </a:lnTo>
                  <a:close/>
                </a:path>
              </a:pathLst>
            </a:custGeom>
            <a:noFill/>
            <a:ln w="35613" cap="flat">
              <a:solidFill>
                <a:srgbClr val="231F20"/>
              </a:solid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808F370B-88B1-FD4E-828F-47E6A5ED7E2B}"/>
                </a:ext>
              </a:extLst>
            </p:cNvPr>
            <p:cNvSpPr/>
            <p:nvPr/>
          </p:nvSpPr>
          <p:spPr>
            <a:xfrm>
              <a:off x="1907681" y="6258083"/>
              <a:ext cx="828962" cy="713145"/>
            </a:xfrm>
            <a:custGeom>
              <a:avLst/>
              <a:gdLst>
                <a:gd name="connsiteX0" fmla="*/ 223179 w 828962"/>
                <a:gd name="connsiteY0" fmla="*/ 98464 h 713145"/>
                <a:gd name="connsiteX1" fmla="*/ 295258 w 828962"/>
                <a:gd name="connsiteY1" fmla="*/ 489884 h 713145"/>
                <a:gd name="connsiteX2" fmla="*/ 686342 w 828962"/>
                <a:gd name="connsiteY2" fmla="*/ 418259 h 713145"/>
                <a:gd name="connsiteX3" fmla="*/ 828962 w 828962"/>
                <a:gd name="connsiteY3" fmla="*/ 516721 h 713145"/>
                <a:gd name="connsiteX4" fmla="*/ 196414 w 828962"/>
                <a:gd name="connsiteY4" fmla="*/ 632582 h 713145"/>
                <a:gd name="connsiteX5" fmla="*/ 80560 w 828962"/>
                <a:gd name="connsiteY5" fmla="*/ 2 h 713145"/>
                <a:gd name="connsiteX6" fmla="*/ 223179 w 828962"/>
                <a:gd name="connsiteY6" fmla="*/ 98464 h 7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962" h="713145">
                  <a:moveTo>
                    <a:pt x="223179" y="98464"/>
                  </a:moveTo>
                  <a:cubicBezTo>
                    <a:pt x="135001" y="226457"/>
                    <a:pt x="167272" y="401701"/>
                    <a:pt x="295258" y="489884"/>
                  </a:cubicBezTo>
                  <a:cubicBezTo>
                    <a:pt x="423065" y="577944"/>
                    <a:pt x="598035" y="545899"/>
                    <a:pt x="686342" y="418259"/>
                  </a:cubicBezTo>
                  <a:cubicBezTo>
                    <a:pt x="686342" y="417876"/>
                    <a:pt x="829217" y="516338"/>
                    <a:pt x="828962" y="516721"/>
                  </a:cubicBezTo>
                  <a:cubicBezTo>
                    <a:pt x="686281" y="723397"/>
                    <a:pt x="403080" y="775269"/>
                    <a:pt x="196414" y="632582"/>
                  </a:cubicBezTo>
                  <a:cubicBezTo>
                    <a:pt x="-10251" y="489894"/>
                    <a:pt x="-62121" y="206678"/>
                    <a:pt x="80560" y="2"/>
                  </a:cubicBezTo>
                  <a:cubicBezTo>
                    <a:pt x="80814" y="-508"/>
                    <a:pt x="223434" y="97954"/>
                    <a:pt x="223179" y="98464"/>
                  </a:cubicBezTo>
                  <a:close/>
                </a:path>
              </a:pathLst>
            </a:custGeom>
            <a:solidFill>
              <a:schemeClr val="accent2"/>
            </a:solidFill>
            <a:ln w="6371"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3A31C9D3-0E1D-404F-B690-47C1DD36E99C}"/>
                </a:ext>
              </a:extLst>
            </p:cNvPr>
            <p:cNvSpPr/>
            <p:nvPr/>
          </p:nvSpPr>
          <p:spPr>
            <a:xfrm>
              <a:off x="1819214" y="6229087"/>
              <a:ext cx="827766" cy="711362"/>
            </a:xfrm>
            <a:custGeom>
              <a:avLst/>
              <a:gdLst>
                <a:gd name="connsiteX0" fmla="*/ 221984 w 827766"/>
                <a:gd name="connsiteY0" fmla="*/ 98336 h 711362"/>
                <a:gd name="connsiteX1" fmla="*/ 294062 w 827766"/>
                <a:gd name="connsiteY1" fmla="*/ 489757 h 711362"/>
                <a:gd name="connsiteX2" fmla="*/ 685147 w 827766"/>
                <a:gd name="connsiteY2" fmla="*/ 418132 h 711362"/>
                <a:gd name="connsiteX3" fmla="*/ 827766 w 827766"/>
                <a:gd name="connsiteY3" fmla="*/ 516594 h 711362"/>
                <a:gd name="connsiteX4" fmla="*/ 194760 w 827766"/>
                <a:gd name="connsiteY4" fmla="*/ 629670 h 711362"/>
                <a:gd name="connsiteX5" fmla="*/ 79364 w 827766"/>
                <a:gd name="connsiteY5" fmla="*/ 2 h 711362"/>
                <a:gd name="connsiteX6" fmla="*/ 221984 w 827766"/>
                <a:gd name="connsiteY6" fmla="*/ 98336 h 71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66" h="711362">
                  <a:moveTo>
                    <a:pt x="221984" y="98336"/>
                  </a:moveTo>
                  <a:cubicBezTo>
                    <a:pt x="133805" y="226329"/>
                    <a:pt x="166076" y="401574"/>
                    <a:pt x="294062" y="489757"/>
                  </a:cubicBezTo>
                  <a:cubicBezTo>
                    <a:pt x="421870" y="577817"/>
                    <a:pt x="596839" y="545771"/>
                    <a:pt x="685147" y="418132"/>
                  </a:cubicBezTo>
                  <a:cubicBezTo>
                    <a:pt x="685147" y="417749"/>
                    <a:pt x="828021" y="516211"/>
                    <a:pt x="827766" y="516594"/>
                  </a:cubicBezTo>
                  <a:cubicBezTo>
                    <a:pt x="684190" y="722627"/>
                    <a:pt x="400784" y="773253"/>
                    <a:pt x="194760" y="629670"/>
                  </a:cubicBezTo>
                  <a:cubicBezTo>
                    <a:pt x="-9952" y="487000"/>
                    <a:pt x="-61450" y="206001"/>
                    <a:pt x="79364" y="2"/>
                  </a:cubicBezTo>
                  <a:cubicBezTo>
                    <a:pt x="79683" y="-508"/>
                    <a:pt x="222239" y="97954"/>
                    <a:pt x="221984" y="98336"/>
                  </a:cubicBezTo>
                  <a:close/>
                </a:path>
              </a:pathLst>
            </a:custGeom>
            <a:noFill/>
            <a:ln w="35613" cap="flat">
              <a:solidFill>
                <a:srgbClr val="231F20"/>
              </a:solid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A770EE1-CCB6-F945-836C-85B819155B82}"/>
                </a:ext>
              </a:extLst>
            </p:cNvPr>
            <p:cNvSpPr/>
            <p:nvPr/>
          </p:nvSpPr>
          <p:spPr>
            <a:xfrm>
              <a:off x="8705380" y="5512321"/>
              <a:ext cx="3531926" cy="1430983"/>
            </a:xfrm>
            <a:custGeom>
              <a:avLst/>
              <a:gdLst>
                <a:gd name="connsiteX0" fmla="*/ 3529292 w 3531926"/>
                <a:gd name="connsiteY0" fmla="*/ 0 h 1430983"/>
                <a:gd name="connsiteX1" fmla="*/ 2162809 w 3531926"/>
                <a:gd name="connsiteY1" fmla="*/ 792987 h 1430983"/>
                <a:gd name="connsiteX2" fmla="*/ 0 w 3531926"/>
                <a:gd name="connsiteY2" fmla="*/ 1430983 h 1430983"/>
                <a:gd name="connsiteX3" fmla="*/ 3529292 w 3531926"/>
                <a:gd name="connsiteY3" fmla="*/ 1430983 h 1430983"/>
                <a:gd name="connsiteX4" fmla="*/ 3529292 w 3531926"/>
                <a:gd name="connsiteY4" fmla="*/ 0 h 143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926" h="1430983">
                  <a:moveTo>
                    <a:pt x="3529292" y="0"/>
                  </a:moveTo>
                  <a:cubicBezTo>
                    <a:pt x="3175994" y="0"/>
                    <a:pt x="2904774" y="593896"/>
                    <a:pt x="2162809" y="792987"/>
                  </a:cubicBezTo>
                  <a:cubicBezTo>
                    <a:pt x="1177026" y="1057464"/>
                    <a:pt x="0" y="983474"/>
                    <a:pt x="0" y="1430983"/>
                  </a:cubicBezTo>
                  <a:lnTo>
                    <a:pt x="3529292" y="1430983"/>
                  </a:lnTo>
                  <a:cubicBezTo>
                    <a:pt x="3529292" y="1430983"/>
                    <a:pt x="3535220" y="0"/>
                    <a:pt x="3529292" y="0"/>
                  </a:cubicBezTo>
                  <a:close/>
                </a:path>
              </a:pathLst>
            </a:custGeom>
            <a:solidFill>
              <a:schemeClr val="accent2"/>
            </a:solidFill>
            <a:ln w="6371"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16CF34F7-B3AA-F444-BF84-F0C52B523839}"/>
                </a:ext>
              </a:extLst>
            </p:cNvPr>
            <p:cNvSpPr/>
            <p:nvPr/>
          </p:nvSpPr>
          <p:spPr>
            <a:xfrm>
              <a:off x="10187974" y="5673175"/>
              <a:ext cx="831246" cy="831224"/>
            </a:xfrm>
            <a:custGeom>
              <a:avLst/>
              <a:gdLst>
                <a:gd name="connsiteX0" fmla="*/ 299322 w 831246"/>
                <a:gd name="connsiteY0" fmla="*/ 701918 h 831224"/>
                <a:gd name="connsiteX1" fmla="*/ 368976 w 831246"/>
                <a:gd name="connsiteY1" fmla="*/ 555340 h 831224"/>
                <a:gd name="connsiteX2" fmla="*/ 428687 w 831246"/>
                <a:gd name="connsiteY2" fmla="*/ 428390 h 831224"/>
                <a:gd name="connsiteX3" fmla="*/ 555630 w 831246"/>
                <a:gd name="connsiteY3" fmla="*/ 368675 h 831224"/>
                <a:gd name="connsiteX4" fmla="*/ 701882 w 831246"/>
                <a:gd name="connsiteY4" fmla="*/ 299019 h 831224"/>
                <a:gd name="connsiteX5" fmla="*/ 771535 w 831246"/>
                <a:gd name="connsiteY5" fmla="*/ 152441 h 831224"/>
                <a:gd name="connsiteX6" fmla="*/ 831246 w 831246"/>
                <a:gd name="connsiteY6" fmla="*/ 25492 h 831224"/>
                <a:gd name="connsiteX7" fmla="*/ 805756 w 831246"/>
                <a:gd name="connsiteY7" fmla="*/ 0 h 831224"/>
                <a:gd name="connsiteX8" fmla="*/ 736103 w 831246"/>
                <a:gd name="connsiteY8" fmla="*/ 146578 h 831224"/>
                <a:gd name="connsiteX9" fmla="*/ 676392 w 831246"/>
                <a:gd name="connsiteY9" fmla="*/ 273464 h 831224"/>
                <a:gd name="connsiteX10" fmla="*/ 549448 w 831246"/>
                <a:gd name="connsiteY10" fmla="*/ 333178 h 831224"/>
                <a:gd name="connsiteX11" fmla="*/ 402878 w 831246"/>
                <a:gd name="connsiteY11" fmla="*/ 402834 h 831224"/>
                <a:gd name="connsiteX12" fmla="*/ 333225 w 831246"/>
                <a:gd name="connsiteY12" fmla="*/ 549412 h 831224"/>
                <a:gd name="connsiteX13" fmla="*/ 273514 w 831246"/>
                <a:gd name="connsiteY13" fmla="*/ 676362 h 831224"/>
                <a:gd name="connsiteX14" fmla="*/ 146571 w 831246"/>
                <a:gd name="connsiteY14" fmla="*/ 736077 h 831224"/>
                <a:gd name="connsiteX15" fmla="*/ 0 w 831246"/>
                <a:gd name="connsiteY15" fmla="*/ 805733 h 831224"/>
                <a:gd name="connsiteX16" fmla="*/ 25491 w 831246"/>
                <a:gd name="connsiteY16" fmla="*/ 831224 h 831224"/>
                <a:gd name="connsiteX17" fmla="*/ 152434 w 831246"/>
                <a:gd name="connsiteY17" fmla="*/ 771510 h 831224"/>
                <a:gd name="connsiteX18" fmla="*/ 299322 w 831246"/>
                <a:gd name="connsiteY18" fmla="*/ 701918 h 83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1246" h="831224">
                  <a:moveTo>
                    <a:pt x="299322" y="701918"/>
                  </a:moveTo>
                  <a:cubicBezTo>
                    <a:pt x="353681" y="647556"/>
                    <a:pt x="361456" y="600843"/>
                    <a:pt x="368976" y="555340"/>
                  </a:cubicBezTo>
                  <a:cubicBezTo>
                    <a:pt x="375858" y="513915"/>
                    <a:pt x="382422" y="474722"/>
                    <a:pt x="428687" y="428390"/>
                  </a:cubicBezTo>
                  <a:cubicBezTo>
                    <a:pt x="474953" y="382058"/>
                    <a:pt x="514145" y="375622"/>
                    <a:pt x="555630" y="368675"/>
                  </a:cubicBezTo>
                  <a:cubicBezTo>
                    <a:pt x="600812" y="361155"/>
                    <a:pt x="647523" y="353380"/>
                    <a:pt x="701882" y="299019"/>
                  </a:cubicBezTo>
                  <a:cubicBezTo>
                    <a:pt x="756241" y="244658"/>
                    <a:pt x="764015" y="197944"/>
                    <a:pt x="771535" y="152441"/>
                  </a:cubicBezTo>
                  <a:cubicBezTo>
                    <a:pt x="778481" y="110953"/>
                    <a:pt x="784981" y="71823"/>
                    <a:pt x="831246" y="25492"/>
                  </a:cubicBezTo>
                  <a:lnTo>
                    <a:pt x="805756" y="0"/>
                  </a:lnTo>
                  <a:cubicBezTo>
                    <a:pt x="751398" y="54361"/>
                    <a:pt x="743623" y="101139"/>
                    <a:pt x="736103" y="146578"/>
                  </a:cubicBezTo>
                  <a:cubicBezTo>
                    <a:pt x="729221" y="188002"/>
                    <a:pt x="722721" y="227196"/>
                    <a:pt x="676392" y="273464"/>
                  </a:cubicBezTo>
                  <a:cubicBezTo>
                    <a:pt x="630062" y="319731"/>
                    <a:pt x="590934" y="326295"/>
                    <a:pt x="549448" y="333178"/>
                  </a:cubicBezTo>
                  <a:cubicBezTo>
                    <a:pt x="504267" y="340698"/>
                    <a:pt x="457556" y="348473"/>
                    <a:pt x="402878" y="402834"/>
                  </a:cubicBezTo>
                  <a:cubicBezTo>
                    <a:pt x="348201" y="457196"/>
                    <a:pt x="340745" y="503973"/>
                    <a:pt x="333225" y="549412"/>
                  </a:cubicBezTo>
                  <a:cubicBezTo>
                    <a:pt x="326342" y="590900"/>
                    <a:pt x="319779" y="630031"/>
                    <a:pt x="273514" y="676362"/>
                  </a:cubicBezTo>
                  <a:cubicBezTo>
                    <a:pt x="227248" y="722694"/>
                    <a:pt x="188057" y="729193"/>
                    <a:pt x="146571" y="736077"/>
                  </a:cubicBezTo>
                  <a:cubicBezTo>
                    <a:pt x="101389" y="743596"/>
                    <a:pt x="54678" y="751372"/>
                    <a:pt x="0" y="805733"/>
                  </a:cubicBezTo>
                  <a:lnTo>
                    <a:pt x="25491" y="831224"/>
                  </a:lnTo>
                  <a:cubicBezTo>
                    <a:pt x="71820" y="784957"/>
                    <a:pt x="111012" y="778393"/>
                    <a:pt x="152434" y="771510"/>
                  </a:cubicBezTo>
                  <a:cubicBezTo>
                    <a:pt x="198253" y="764054"/>
                    <a:pt x="244964" y="756278"/>
                    <a:pt x="299322" y="701918"/>
                  </a:cubicBezTo>
                  <a:close/>
                </a:path>
              </a:pathLst>
            </a:custGeom>
            <a:solidFill>
              <a:srgbClr val="231F20"/>
            </a:solidFill>
            <a:ln w="6371"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17B92AD5-9899-B843-ABAA-F616B0FE62B6}"/>
                </a:ext>
              </a:extLst>
            </p:cNvPr>
            <p:cNvSpPr/>
            <p:nvPr/>
          </p:nvSpPr>
          <p:spPr>
            <a:xfrm>
              <a:off x="9844552" y="6098378"/>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4056A34B-3576-8143-8969-C613EF5CE821}"/>
                </a:ext>
              </a:extLst>
            </p:cNvPr>
            <p:cNvSpPr/>
            <p:nvPr/>
          </p:nvSpPr>
          <p:spPr>
            <a:xfrm>
              <a:off x="9751958"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A21A174C-4C1C-2649-91C9-2F7520843DEA}"/>
                </a:ext>
              </a:extLst>
            </p:cNvPr>
            <p:cNvSpPr/>
            <p:nvPr/>
          </p:nvSpPr>
          <p:spPr>
            <a:xfrm>
              <a:off x="9659364"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E29466F8-684E-5B43-A40A-BD4949277B56}"/>
                </a:ext>
              </a:extLst>
            </p:cNvPr>
            <p:cNvSpPr/>
            <p:nvPr/>
          </p:nvSpPr>
          <p:spPr>
            <a:xfrm>
              <a:off x="9566769"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01A3A286-68A9-B342-B062-C06F1F121BD5}"/>
                </a:ext>
              </a:extLst>
            </p:cNvPr>
            <p:cNvSpPr/>
            <p:nvPr/>
          </p:nvSpPr>
          <p:spPr>
            <a:xfrm>
              <a:off x="9474175" y="6098378"/>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98EC731F-A209-7846-BF73-FE06C1B2982D}"/>
                </a:ext>
              </a:extLst>
            </p:cNvPr>
            <p:cNvSpPr/>
            <p:nvPr/>
          </p:nvSpPr>
          <p:spPr>
            <a:xfrm>
              <a:off x="9381581"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B3AFCDA2-5810-FB4C-98AB-7FEE1CD0C2AC}"/>
                </a:ext>
              </a:extLst>
            </p:cNvPr>
            <p:cNvSpPr/>
            <p:nvPr/>
          </p:nvSpPr>
          <p:spPr>
            <a:xfrm>
              <a:off x="9288986"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3009E154-A4CD-D24A-ABAA-76CA219A58BD}"/>
                </a:ext>
              </a:extLst>
            </p:cNvPr>
            <p:cNvSpPr/>
            <p:nvPr/>
          </p:nvSpPr>
          <p:spPr>
            <a:xfrm>
              <a:off x="9196392"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4E2D5A8E-E3F6-B444-8053-D735E83C02FD}"/>
                </a:ext>
              </a:extLst>
            </p:cNvPr>
            <p:cNvSpPr/>
            <p:nvPr/>
          </p:nvSpPr>
          <p:spPr>
            <a:xfrm>
              <a:off x="9103797" y="6098378"/>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8C5838D-92F8-9E41-AE7E-1EE7ED41FE4C}"/>
                </a:ext>
              </a:extLst>
            </p:cNvPr>
            <p:cNvSpPr/>
            <p:nvPr/>
          </p:nvSpPr>
          <p:spPr>
            <a:xfrm>
              <a:off x="9011203"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1E91414C-B5E1-8947-8C35-5140F1C9725A}"/>
                </a:ext>
              </a:extLst>
            </p:cNvPr>
            <p:cNvSpPr/>
            <p:nvPr/>
          </p:nvSpPr>
          <p:spPr>
            <a:xfrm>
              <a:off x="8918609"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3461FC2F-29A6-5F4C-ADE5-5E891A7B2424}"/>
                </a:ext>
              </a:extLst>
            </p:cNvPr>
            <p:cNvSpPr/>
            <p:nvPr/>
          </p:nvSpPr>
          <p:spPr>
            <a:xfrm>
              <a:off x="8826014"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293BAFB0-7C59-2E48-B6C8-26225A4670CF}"/>
                </a:ext>
              </a:extLst>
            </p:cNvPr>
            <p:cNvSpPr/>
            <p:nvPr/>
          </p:nvSpPr>
          <p:spPr>
            <a:xfrm>
              <a:off x="8733420" y="6098378"/>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F0BE2CF4-66FF-FA46-949C-78F4EB89ADC0}"/>
                </a:ext>
              </a:extLst>
            </p:cNvPr>
            <p:cNvSpPr/>
            <p:nvPr/>
          </p:nvSpPr>
          <p:spPr>
            <a:xfrm>
              <a:off x="8640825"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5E9984FB-4D56-D74C-AA98-D6BDC64D0EF0}"/>
                </a:ext>
              </a:extLst>
            </p:cNvPr>
            <p:cNvSpPr/>
            <p:nvPr/>
          </p:nvSpPr>
          <p:spPr>
            <a:xfrm>
              <a:off x="8548231"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EC1DE1C7-5D80-2C4E-84FB-15B710EA2065}"/>
                </a:ext>
              </a:extLst>
            </p:cNvPr>
            <p:cNvSpPr/>
            <p:nvPr/>
          </p:nvSpPr>
          <p:spPr>
            <a:xfrm>
              <a:off x="8455637"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DEDF8144-E4E2-2848-B250-F09AF33345A9}"/>
                </a:ext>
              </a:extLst>
            </p:cNvPr>
            <p:cNvSpPr/>
            <p:nvPr/>
          </p:nvSpPr>
          <p:spPr>
            <a:xfrm>
              <a:off x="9844552" y="618740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8"/>
                    <a:pt x="18608" y="37218"/>
                  </a:cubicBezTo>
                  <a:cubicBezTo>
                    <a:pt x="8331" y="37218"/>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1E88EE82-32DB-5F45-982A-29CBC09D77C3}"/>
                </a:ext>
              </a:extLst>
            </p:cNvPr>
            <p:cNvSpPr/>
            <p:nvPr/>
          </p:nvSpPr>
          <p:spPr>
            <a:xfrm>
              <a:off x="9751958"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5002B117-7075-7845-BC5C-0F4734DF87D3}"/>
                </a:ext>
              </a:extLst>
            </p:cNvPr>
            <p:cNvSpPr/>
            <p:nvPr/>
          </p:nvSpPr>
          <p:spPr>
            <a:xfrm>
              <a:off x="9659364"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9325864E-2604-2645-A069-58D74AF68644}"/>
                </a:ext>
              </a:extLst>
            </p:cNvPr>
            <p:cNvSpPr/>
            <p:nvPr/>
          </p:nvSpPr>
          <p:spPr>
            <a:xfrm>
              <a:off x="9566769"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1B18AAC4-ACE0-C249-9A32-0BC0562483F3}"/>
                </a:ext>
              </a:extLst>
            </p:cNvPr>
            <p:cNvSpPr/>
            <p:nvPr/>
          </p:nvSpPr>
          <p:spPr>
            <a:xfrm>
              <a:off x="9474175" y="618740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8"/>
                    <a:pt x="18608" y="37218"/>
                  </a:cubicBezTo>
                  <a:cubicBezTo>
                    <a:pt x="8331" y="37218"/>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97834B39-4BD9-FB4F-9871-53669A7B4328}"/>
                </a:ext>
              </a:extLst>
            </p:cNvPr>
            <p:cNvSpPr/>
            <p:nvPr/>
          </p:nvSpPr>
          <p:spPr>
            <a:xfrm>
              <a:off x="9381581"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FE6CF5F8-4007-8240-B2D5-DC1A81298E48}"/>
                </a:ext>
              </a:extLst>
            </p:cNvPr>
            <p:cNvSpPr/>
            <p:nvPr/>
          </p:nvSpPr>
          <p:spPr>
            <a:xfrm>
              <a:off x="9288986"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71B1023E-30D6-C842-9BD0-6366393CF8BD}"/>
                </a:ext>
              </a:extLst>
            </p:cNvPr>
            <p:cNvSpPr/>
            <p:nvPr/>
          </p:nvSpPr>
          <p:spPr>
            <a:xfrm>
              <a:off x="9196392"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31BBD075-E90C-BA4B-8384-608B26CD5C06}"/>
                </a:ext>
              </a:extLst>
            </p:cNvPr>
            <p:cNvSpPr/>
            <p:nvPr/>
          </p:nvSpPr>
          <p:spPr>
            <a:xfrm>
              <a:off x="9103797" y="618740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8"/>
                    <a:pt x="18607" y="37218"/>
                  </a:cubicBezTo>
                  <a:cubicBezTo>
                    <a:pt x="8330" y="37218"/>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B15FCC94-46FC-C147-A59A-12602E3CBA0D}"/>
                </a:ext>
              </a:extLst>
            </p:cNvPr>
            <p:cNvSpPr/>
            <p:nvPr/>
          </p:nvSpPr>
          <p:spPr>
            <a:xfrm>
              <a:off x="9011203"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671E9770-4FAF-A643-B1CC-5A52E57842BD}"/>
                </a:ext>
              </a:extLst>
            </p:cNvPr>
            <p:cNvSpPr/>
            <p:nvPr/>
          </p:nvSpPr>
          <p:spPr>
            <a:xfrm>
              <a:off x="8918609"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7369813A-0FB5-3741-BDCA-BB8BA765110D}"/>
                </a:ext>
              </a:extLst>
            </p:cNvPr>
            <p:cNvSpPr/>
            <p:nvPr/>
          </p:nvSpPr>
          <p:spPr>
            <a:xfrm>
              <a:off x="8826014"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F48D1EF4-0C58-6F4A-9F82-C6058C2AC9B4}"/>
                </a:ext>
              </a:extLst>
            </p:cNvPr>
            <p:cNvSpPr/>
            <p:nvPr/>
          </p:nvSpPr>
          <p:spPr>
            <a:xfrm>
              <a:off x="8733420" y="618740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8"/>
                    <a:pt x="18607" y="37218"/>
                  </a:cubicBezTo>
                  <a:cubicBezTo>
                    <a:pt x="8331" y="37218"/>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EF13BA22-BA42-0F4C-ACAD-9FAE9EA151E8}"/>
                </a:ext>
              </a:extLst>
            </p:cNvPr>
            <p:cNvSpPr/>
            <p:nvPr/>
          </p:nvSpPr>
          <p:spPr>
            <a:xfrm>
              <a:off x="8640825"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1D084B06-1180-7D40-942F-AFEC9A8E5BB1}"/>
                </a:ext>
              </a:extLst>
            </p:cNvPr>
            <p:cNvSpPr/>
            <p:nvPr/>
          </p:nvSpPr>
          <p:spPr>
            <a:xfrm>
              <a:off x="8548231"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A77EAD0E-5B9F-4848-AB10-6E170B15325C}"/>
                </a:ext>
              </a:extLst>
            </p:cNvPr>
            <p:cNvSpPr/>
            <p:nvPr/>
          </p:nvSpPr>
          <p:spPr>
            <a:xfrm>
              <a:off x="8455637"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481D0D-91E4-9740-954F-A7A12CC0BCDF}"/>
                </a:ext>
              </a:extLst>
            </p:cNvPr>
            <p:cNvSpPr/>
            <p:nvPr/>
          </p:nvSpPr>
          <p:spPr>
            <a:xfrm>
              <a:off x="9844552" y="6283130"/>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6F13BCC1-E6EE-B64A-9718-6AE42CE77EB1}"/>
                </a:ext>
              </a:extLst>
            </p:cNvPr>
            <p:cNvSpPr/>
            <p:nvPr/>
          </p:nvSpPr>
          <p:spPr>
            <a:xfrm>
              <a:off x="9751958"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15F0D54C-0D5B-904C-A47B-C7473CCE0115}"/>
                </a:ext>
              </a:extLst>
            </p:cNvPr>
            <p:cNvSpPr/>
            <p:nvPr/>
          </p:nvSpPr>
          <p:spPr>
            <a:xfrm>
              <a:off x="9659364"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49C6E801-DABE-6D44-84AE-C3334D62B7CA}"/>
                </a:ext>
              </a:extLst>
            </p:cNvPr>
            <p:cNvSpPr/>
            <p:nvPr/>
          </p:nvSpPr>
          <p:spPr>
            <a:xfrm>
              <a:off x="9566769"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60502811-D3CE-904A-B967-0A7CDE52D020}"/>
                </a:ext>
              </a:extLst>
            </p:cNvPr>
            <p:cNvSpPr/>
            <p:nvPr/>
          </p:nvSpPr>
          <p:spPr>
            <a:xfrm>
              <a:off x="9474175" y="6283130"/>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20F6C61-E593-564B-A2EA-D66F9492F6E5}"/>
                </a:ext>
              </a:extLst>
            </p:cNvPr>
            <p:cNvSpPr/>
            <p:nvPr/>
          </p:nvSpPr>
          <p:spPr>
            <a:xfrm>
              <a:off x="9381581"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2CF0500-1C12-AF4E-8C05-C41DEAA703DE}"/>
                </a:ext>
              </a:extLst>
            </p:cNvPr>
            <p:cNvSpPr/>
            <p:nvPr/>
          </p:nvSpPr>
          <p:spPr>
            <a:xfrm>
              <a:off x="9288986"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60BB644E-3C03-EC45-A581-060880A4B972}"/>
                </a:ext>
              </a:extLst>
            </p:cNvPr>
            <p:cNvSpPr/>
            <p:nvPr/>
          </p:nvSpPr>
          <p:spPr>
            <a:xfrm>
              <a:off x="9196392"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B5297A6-A955-8C40-92DE-7E67B5D0CBA7}"/>
                </a:ext>
              </a:extLst>
            </p:cNvPr>
            <p:cNvSpPr/>
            <p:nvPr/>
          </p:nvSpPr>
          <p:spPr>
            <a:xfrm>
              <a:off x="9103797" y="6283130"/>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573277FC-BB4E-D840-9F90-F41B0CB4E743}"/>
                </a:ext>
              </a:extLst>
            </p:cNvPr>
            <p:cNvSpPr/>
            <p:nvPr/>
          </p:nvSpPr>
          <p:spPr>
            <a:xfrm>
              <a:off x="9011203"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A7445783-194D-594D-B148-3DFF02DF9738}"/>
                </a:ext>
              </a:extLst>
            </p:cNvPr>
            <p:cNvSpPr/>
            <p:nvPr/>
          </p:nvSpPr>
          <p:spPr>
            <a:xfrm>
              <a:off x="8918609"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675A8159-71B0-894D-A8E1-C4CAB61DA103}"/>
                </a:ext>
              </a:extLst>
            </p:cNvPr>
            <p:cNvSpPr/>
            <p:nvPr/>
          </p:nvSpPr>
          <p:spPr>
            <a:xfrm>
              <a:off x="8826014"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2B3E8E83-1E3B-7C4A-BAB3-4655288B7250}"/>
                </a:ext>
              </a:extLst>
            </p:cNvPr>
            <p:cNvSpPr/>
            <p:nvPr/>
          </p:nvSpPr>
          <p:spPr>
            <a:xfrm>
              <a:off x="8733420" y="6283130"/>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1" name="Freeform 300">
              <a:extLst>
                <a:ext uri="{FF2B5EF4-FFF2-40B4-BE49-F238E27FC236}">
                  <a16:creationId xmlns:a16="http://schemas.microsoft.com/office/drawing/2014/main" id="{E327DA27-6F40-3F4D-A573-1C8C77AF5FC0}"/>
                </a:ext>
              </a:extLst>
            </p:cNvPr>
            <p:cNvSpPr/>
            <p:nvPr/>
          </p:nvSpPr>
          <p:spPr>
            <a:xfrm>
              <a:off x="8640825"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8C3D8233-07EE-1D41-8FEC-D7BB9C88DE8F}"/>
                </a:ext>
              </a:extLst>
            </p:cNvPr>
            <p:cNvSpPr/>
            <p:nvPr/>
          </p:nvSpPr>
          <p:spPr>
            <a:xfrm>
              <a:off x="8548231"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E4A3585C-0853-FD44-93C1-A9F9A7293A8F}"/>
                </a:ext>
              </a:extLst>
            </p:cNvPr>
            <p:cNvSpPr/>
            <p:nvPr/>
          </p:nvSpPr>
          <p:spPr>
            <a:xfrm>
              <a:off x="8455637"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20127D53-C17A-C648-8A8B-1ADE1D6068C2}"/>
                </a:ext>
              </a:extLst>
            </p:cNvPr>
            <p:cNvSpPr/>
            <p:nvPr/>
          </p:nvSpPr>
          <p:spPr>
            <a:xfrm>
              <a:off x="9844552" y="6372161"/>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993A67DE-6634-1D43-8500-DDED09695FF1}"/>
                </a:ext>
              </a:extLst>
            </p:cNvPr>
            <p:cNvSpPr/>
            <p:nvPr/>
          </p:nvSpPr>
          <p:spPr>
            <a:xfrm>
              <a:off x="9751958"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742F0ADE-BBD3-A64B-B4A7-964570D3C10A}"/>
                </a:ext>
              </a:extLst>
            </p:cNvPr>
            <p:cNvSpPr/>
            <p:nvPr/>
          </p:nvSpPr>
          <p:spPr>
            <a:xfrm>
              <a:off x="9659364"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7" name="Freeform 306">
              <a:extLst>
                <a:ext uri="{FF2B5EF4-FFF2-40B4-BE49-F238E27FC236}">
                  <a16:creationId xmlns:a16="http://schemas.microsoft.com/office/drawing/2014/main" id="{0DA92391-874A-7143-B32B-133910205544}"/>
                </a:ext>
              </a:extLst>
            </p:cNvPr>
            <p:cNvSpPr/>
            <p:nvPr/>
          </p:nvSpPr>
          <p:spPr>
            <a:xfrm>
              <a:off x="9566769"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09C5D05D-AE89-0C43-8FD9-2A221D073464}"/>
                </a:ext>
              </a:extLst>
            </p:cNvPr>
            <p:cNvSpPr/>
            <p:nvPr/>
          </p:nvSpPr>
          <p:spPr>
            <a:xfrm>
              <a:off x="9474175" y="6372161"/>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059E48F5-678A-1644-8684-2A45C83E3975}"/>
                </a:ext>
              </a:extLst>
            </p:cNvPr>
            <p:cNvSpPr/>
            <p:nvPr/>
          </p:nvSpPr>
          <p:spPr>
            <a:xfrm>
              <a:off x="9381581"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564D1478-4CBB-6647-9579-3A339FDA18EF}"/>
                </a:ext>
              </a:extLst>
            </p:cNvPr>
            <p:cNvSpPr/>
            <p:nvPr/>
          </p:nvSpPr>
          <p:spPr>
            <a:xfrm>
              <a:off x="9288986"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16B7406B-C108-E541-9032-BA0B5CDE5F03}"/>
                </a:ext>
              </a:extLst>
            </p:cNvPr>
            <p:cNvSpPr/>
            <p:nvPr/>
          </p:nvSpPr>
          <p:spPr>
            <a:xfrm>
              <a:off x="9196392"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37E05FD7-505F-7C49-87A3-FFEDD87E7A2D}"/>
                </a:ext>
              </a:extLst>
            </p:cNvPr>
            <p:cNvSpPr/>
            <p:nvPr/>
          </p:nvSpPr>
          <p:spPr>
            <a:xfrm>
              <a:off x="9103797" y="6372161"/>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0" y="37218"/>
                    <a:pt x="-1" y="28886"/>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3" name="Freeform 312">
              <a:extLst>
                <a:ext uri="{FF2B5EF4-FFF2-40B4-BE49-F238E27FC236}">
                  <a16:creationId xmlns:a16="http://schemas.microsoft.com/office/drawing/2014/main" id="{67A5A69F-A76B-E341-9412-BD83FAA5F70B}"/>
                </a:ext>
              </a:extLst>
            </p:cNvPr>
            <p:cNvSpPr/>
            <p:nvPr/>
          </p:nvSpPr>
          <p:spPr>
            <a:xfrm>
              <a:off x="9011203"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D70133BF-3A4E-8541-A475-72A065D65017}"/>
                </a:ext>
              </a:extLst>
            </p:cNvPr>
            <p:cNvSpPr/>
            <p:nvPr/>
          </p:nvSpPr>
          <p:spPr>
            <a:xfrm>
              <a:off x="8918609"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0F9F36C5-30C3-884E-82F7-978E69B46ED4}"/>
                </a:ext>
              </a:extLst>
            </p:cNvPr>
            <p:cNvSpPr/>
            <p:nvPr/>
          </p:nvSpPr>
          <p:spPr>
            <a:xfrm>
              <a:off x="8826014"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D2342342-2A1B-3345-99D1-292EB8FBB5DA}"/>
                </a:ext>
              </a:extLst>
            </p:cNvPr>
            <p:cNvSpPr/>
            <p:nvPr/>
          </p:nvSpPr>
          <p:spPr>
            <a:xfrm>
              <a:off x="8733420" y="6372161"/>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1" y="37218"/>
                    <a:pt x="-1" y="28886"/>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A69BB8D9-8D6C-8643-B355-B87E8F9E70C6}"/>
                </a:ext>
              </a:extLst>
            </p:cNvPr>
            <p:cNvSpPr/>
            <p:nvPr/>
          </p:nvSpPr>
          <p:spPr>
            <a:xfrm>
              <a:off x="8640825"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397FE229-387D-304C-92B2-EDA29CD83E26}"/>
                </a:ext>
              </a:extLst>
            </p:cNvPr>
            <p:cNvSpPr/>
            <p:nvPr/>
          </p:nvSpPr>
          <p:spPr>
            <a:xfrm>
              <a:off x="8548231"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202C05FE-D489-304E-8A82-6C074AF5D168}"/>
                </a:ext>
              </a:extLst>
            </p:cNvPr>
            <p:cNvSpPr/>
            <p:nvPr/>
          </p:nvSpPr>
          <p:spPr>
            <a:xfrm>
              <a:off x="8455637"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C7A8680B-07FE-3140-9AC2-0EFFA0DAF1EE}"/>
                </a:ext>
              </a:extLst>
            </p:cNvPr>
            <p:cNvSpPr/>
            <p:nvPr/>
          </p:nvSpPr>
          <p:spPr>
            <a:xfrm>
              <a:off x="9844552" y="6461127"/>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334751BD-11B0-904E-8339-F114097EF144}"/>
                </a:ext>
              </a:extLst>
            </p:cNvPr>
            <p:cNvSpPr/>
            <p:nvPr/>
          </p:nvSpPr>
          <p:spPr>
            <a:xfrm>
              <a:off x="9751958"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885AD035-14F7-C443-9C85-E4A62A2801CE}"/>
                </a:ext>
              </a:extLst>
            </p:cNvPr>
            <p:cNvSpPr/>
            <p:nvPr/>
          </p:nvSpPr>
          <p:spPr>
            <a:xfrm>
              <a:off x="9659364"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6E1DFFCE-6821-5E4B-9823-62557EF5287F}"/>
                </a:ext>
              </a:extLst>
            </p:cNvPr>
            <p:cNvSpPr/>
            <p:nvPr/>
          </p:nvSpPr>
          <p:spPr>
            <a:xfrm>
              <a:off x="9566769"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2718CD7D-1903-534D-9D09-9FBAE59A97C2}"/>
                </a:ext>
              </a:extLst>
            </p:cNvPr>
            <p:cNvSpPr/>
            <p:nvPr/>
          </p:nvSpPr>
          <p:spPr>
            <a:xfrm>
              <a:off x="9474175" y="6461127"/>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DD12B5BA-A77A-6A42-A12F-6BF0619459E8}"/>
                </a:ext>
              </a:extLst>
            </p:cNvPr>
            <p:cNvSpPr/>
            <p:nvPr/>
          </p:nvSpPr>
          <p:spPr>
            <a:xfrm>
              <a:off x="9381581"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5278B900-8A77-3D49-BD95-3709E3AF824E}"/>
                </a:ext>
              </a:extLst>
            </p:cNvPr>
            <p:cNvSpPr/>
            <p:nvPr/>
          </p:nvSpPr>
          <p:spPr>
            <a:xfrm>
              <a:off x="9288986"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563411EC-2FC8-4F4C-AD14-0AAA9137D7C1}"/>
                </a:ext>
              </a:extLst>
            </p:cNvPr>
            <p:cNvSpPr/>
            <p:nvPr/>
          </p:nvSpPr>
          <p:spPr>
            <a:xfrm>
              <a:off x="9196392"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3BE9E077-1BCD-9B42-8315-F8EA354A9D92}"/>
                </a:ext>
              </a:extLst>
            </p:cNvPr>
            <p:cNvSpPr/>
            <p:nvPr/>
          </p:nvSpPr>
          <p:spPr>
            <a:xfrm>
              <a:off x="9103797" y="6461127"/>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0" y="37218"/>
                    <a:pt x="-1" y="28886"/>
                    <a:pt x="-1" y="18609"/>
                  </a:cubicBezTo>
                  <a:cubicBezTo>
                    <a:pt x="-1" y="8331"/>
                    <a:pt x="8330"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31787804-79BE-654D-A665-D69E8F949524}"/>
                </a:ext>
              </a:extLst>
            </p:cNvPr>
            <p:cNvSpPr/>
            <p:nvPr/>
          </p:nvSpPr>
          <p:spPr>
            <a:xfrm>
              <a:off x="9011203"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F459D358-1572-1648-82FE-7F8262796B44}"/>
                </a:ext>
              </a:extLst>
            </p:cNvPr>
            <p:cNvSpPr/>
            <p:nvPr/>
          </p:nvSpPr>
          <p:spPr>
            <a:xfrm>
              <a:off x="8918609"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5406AB60-78E8-3B4E-8CA7-F5B6D99FE25C}"/>
                </a:ext>
              </a:extLst>
            </p:cNvPr>
            <p:cNvSpPr/>
            <p:nvPr/>
          </p:nvSpPr>
          <p:spPr>
            <a:xfrm>
              <a:off x="8826014"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7637B064-A064-1D4D-87AC-46050744DE2F}"/>
                </a:ext>
              </a:extLst>
            </p:cNvPr>
            <p:cNvSpPr/>
            <p:nvPr/>
          </p:nvSpPr>
          <p:spPr>
            <a:xfrm>
              <a:off x="8733420" y="6461127"/>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1" y="37218"/>
                    <a:pt x="-1" y="28886"/>
                    <a:pt x="-1" y="18609"/>
                  </a:cubicBezTo>
                  <a:cubicBezTo>
                    <a:pt x="-1" y="8331"/>
                    <a:pt x="8331"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37876A22-C95F-D04B-99F2-5D652634021E}"/>
                </a:ext>
              </a:extLst>
            </p:cNvPr>
            <p:cNvSpPr/>
            <p:nvPr/>
          </p:nvSpPr>
          <p:spPr>
            <a:xfrm>
              <a:off x="8640825"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6346B6E3-E028-3949-8359-4024A3263F67}"/>
                </a:ext>
              </a:extLst>
            </p:cNvPr>
            <p:cNvSpPr/>
            <p:nvPr/>
          </p:nvSpPr>
          <p:spPr>
            <a:xfrm>
              <a:off x="8548231"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CD4BFEE6-3250-2748-81C1-1330F68C71FD}"/>
                </a:ext>
              </a:extLst>
            </p:cNvPr>
            <p:cNvSpPr/>
            <p:nvPr/>
          </p:nvSpPr>
          <p:spPr>
            <a:xfrm>
              <a:off x="8455637"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6B8BBD26-96A4-B543-94CD-3733005BD7E0}"/>
                </a:ext>
              </a:extLst>
            </p:cNvPr>
            <p:cNvSpPr/>
            <p:nvPr/>
          </p:nvSpPr>
          <p:spPr>
            <a:xfrm>
              <a:off x="9844552" y="6550157"/>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742A85D6-15EF-D147-BB52-CD66A98C0B1F}"/>
                </a:ext>
              </a:extLst>
            </p:cNvPr>
            <p:cNvSpPr/>
            <p:nvPr/>
          </p:nvSpPr>
          <p:spPr>
            <a:xfrm>
              <a:off x="9751958"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63CABFB3-5DA1-CD48-AAD5-4F3A3D893A92}"/>
                </a:ext>
              </a:extLst>
            </p:cNvPr>
            <p:cNvSpPr/>
            <p:nvPr/>
          </p:nvSpPr>
          <p:spPr>
            <a:xfrm>
              <a:off x="9659364"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F9246062-C234-864C-B16A-19E11AC33E21}"/>
                </a:ext>
              </a:extLst>
            </p:cNvPr>
            <p:cNvSpPr/>
            <p:nvPr/>
          </p:nvSpPr>
          <p:spPr>
            <a:xfrm>
              <a:off x="9566769"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7BFAE409-598D-C24E-BB77-C2F450621F16}"/>
                </a:ext>
              </a:extLst>
            </p:cNvPr>
            <p:cNvSpPr/>
            <p:nvPr/>
          </p:nvSpPr>
          <p:spPr>
            <a:xfrm>
              <a:off x="9474175" y="6550157"/>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7DAEEF79-C096-D042-BBC0-7A42101DAD0F}"/>
                </a:ext>
              </a:extLst>
            </p:cNvPr>
            <p:cNvSpPr/>
            <p:nvPr/>
          </p:nvSpPr>
          <p:spPr>
            <a:xfrm>
              <a:off x="9381581"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3D70B2F3-1401-4E44-9232-3AF2EC26FDDB}"/>
                </a:ext>
              </a:extLst>
            </p:cNvPr>
            <p:cNvSpPr/>
            <p:nvPr/>
          </p:nvSpPr>
          <p:spPr>
            <a:xfrm>
              <a:off x="9288986"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66728A88-E759-9641-A1CD-E20FBF65F707}"/>
                </a:ext>
              </a:extLst>
            </p:cNvPr>
            <p:cNvSpPr/>
            <p:nvPr/>
          </p:nvSpPr>
          <p:spPr>
            <a:xfrm>
              <a:off x="9196392"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37644F89-05BF-534E-B8CC-CB25B317DB96}"/>
                </a:ext>
              </a:extLst>
            </p:cNvPr>
            <p:cNvSpPr/>
            <p:nvPr/>
          </p:nvSpPr>
          <p:spPr>
            <a:xfrm>
              <a:off x="9103797" y="6550157"/>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C6DCEC18-E395-534E-B4A8-DE4368D45E31}"/>
                </a:ext>
              </a:extLst>
            </p:cNvPr>
            <p:cNvSpPr/>
            <p:nvPr/>
          </p:nvSpPr>
          <p:spPr>
            <a:xfrm>
              <a:off x="9011203"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255980D4-6F15-754A-9108-8C3D48734B9B}"/>
                </a:ext>
              </a:extLst>
            </p:cNvPr>
            <p:cNvSpPr/>
            <p:nvPr/>
          </p:nvSpPr>
          <p:spPr>
            <a:xfrm>
              <a:off x="8918609"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49421AE1-8EAC-A74D-ACD6-6C4166BF926C}"/>
                </a:ext>
              </a:extLst>
            </p:cNvPr>
            <p:cNvSpPr/>
            <p:nvPr/>
          </p:nvSpPr>
          <p:spPr>
            <a:xfrm>
              <a:off x="8826014"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01F6548B-1F6B-6440-9987-80D4F86CC6AF}"/>
                </a:ext>
              </a:extLst>
            </p:cNvPr>
            <p:cNvSpPr/>
            <p:nvPr/>
          </p:nvSpPr>
          <p:spPr>
            <a:xfrm>
              <a:off x="8733420" y="6550157"/>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E79CDBB2-A7E9-7240-91F0-51FE62AE06E6}"/>
                </a:ext>
              </a:extLst>
            </p:cNvPr>
            <p:cNvSpPr/>
            <p:nvPr/>
          </p:nvSpPr>
          <p:spPr>
            <a:xfrm>
              <a:off x="8640825"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3311CF9C-0EDE-6E49-BDBF-A0BA39F93378}"/>
                </a:ext>
              </a:extLst>
            </p:cNvPr>
            <p:cNvSpPr/>
            <p:nvPr/>
          </p:nvSpPr>
          <p:spPr>
            <a:xfrm>
              <a:off x="8548231"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A623ADFD-8C53-6847-A095-684E983E1E74}"/>
                </a:ext>
              </a:extLst>
            </p:cNvPr>
            <p:cNvSpPr/>
            <p:nvPr/>
          </p:nvSpPr>
          <p:spPr>
            <a:xfrm>
              <a:off x="8455637"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F8870E05-2AA4-1C41-BC24-D80E495CE5C9}"/>
                </a:ext>
              </a:extLst>
            </p:cNvPr>
            <p:cNvSpPr/>
            <p:nvPr/>
          </p:nvSpPr>
          <p:spPr>
            <a:xfrm>
              <a:off x="9844552" y="664587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1D4B6A72-BF45-FC4E-BB78-46F114A780BE}"/>
                </a:ext>
              </a:extLst>
            </p:cNvPr>
            <p:cNvSpPr/>
            <p:nvPr/>
          </p:nvSpPr>
          <p:spPr>
            <a:xfrm>
              <a:off x="9751958"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FDEA5E2C-4E66-3043-BC6A-9CAC9B9F963C}"/>
                </a:ext>
              </a:extLst>
            </p:cNvPr>
            <p:cNvSpPr/>
            <p:nvPr/>
          </p:nvSpPr>
          <p:spPr>
            <a:xfrm>
              <a:off x="9659364"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977A6969-A475-1640-A28B-F061415EE0FB}"/>
                </a:ext>
              </a:extLst>
            </p:cNvPr>
            <p:cNvSpPr/>
            <p:nvPr/>
          </p:nvSpPr>
          <p:spPr>
            <a:xfrm>
              <a:off x="9566769"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062959E7-A9B0-5945-A793-72F393D04182}"/>
                </a:ext>
              </a:extLst>
            </p:cNvPr>
            <p:cNvSpPr/>
            <p:nvPr/>
          </p:nvSpPr>
          <p:spPr>
            <a:xfrm>
              <a:off x="9474175" y="664587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A8CA8F42-F664-A34F-89A8-B30C60D041FF}"/>
                </a:ext>
              </a:extLst>
            </p:cNvPr>
            <p:cNvSpPr/>
            <p:nvPr/>
          </p:nvSpPr>
          <p:spPr>
            <a:xfrm>
              <a:off x="9381581"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136F9F58-3CCC-244A-99E4-876D19BB6907}"/>
                </a:ext>
              </a:extLst>
            </p:cNvPr>
            <p:cNvSpPr/>
            <p:nvPr/>
          </p:nvSpPr>
          <p:spPr>
            <a:xfrm>
              <a:off x="9288986"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312FC89B-5A41-214A-B77B-EEF0F2DC59B1}"/>
                </a:ext>
              </a:extLst>
            </p:cNvPr>
            <p:cNvSpPr/>
            <p:nvPr/>
          </p:nvSpPr>
          <p:spPr>
            <a:xfrm>
              <a:off x="9196392"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4150D118-9561-F341-9925-F0EB0AD82936}"/>
                </a:ext>
              </a:extLst>
            </p:cNvPr>
            <p:cNvSpPr/>
            <p:nvPr/>
          </p:nvSpPr>
          <p:spPr>
            <a:xfrm>
              <a:off x="9103797" y="664587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0" y="37218"/>
                    <a:pt x="-1" y="28886"/>
                    <a:pt x="-1" y="18609"/>
                  </a:cubicBezTo>
                  <a:cubicBezTo>
                    <a:pt x="-1" y="8331"/>
                    <a:pt x="8330"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55816505-7908-424B-9C5B-7ACD91595F3B}"/>
                </a:ext>
              </a:extLst>
            </p:cNvPr>
            <p:cNvSpPr/>
            <p:nvPr/>
          </p:nvSpPr>
          <p:spPr>
            <a:xfrm>
              <a:off x="9011203"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461EFE77-48CB-2642-BF91-4F2A6B4577AF}"/>
                </a:ext>
              </a:extLst>
            </p:cNvPr>
            <p:cNvSpPr/>
            <p:nvPr/>
          </p:nvSpPr>
          <p:spPr>
            <a:xfrm>
              <a:off x="8918609"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15DB8228-595C-CF4B-A551-2F3E5D48DA3F}"/>
                </a:ext>
              </a:extLst>
            </p:cNvPr>
            <p:cNvSpPr/>
            <p:nvPr/>
          </p:nvSpPr>
          <p:spPr>
            <a:xfrm>
              <a:off x="8826014"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FB1FE6EC-E07A-3C48-8788-FCAE346B8AA1}"/>
                </a:ext>
              </a:extLst>
            </p:cNvPr>
            <p:cNvSpPr/>
            <p:nvPr/>
          </p:nvSpPr>
          <p:spPr>
            <a:xfrm>
              <a:off x="8733420" y="664587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1" y="37218"/>
                    <a:pt x="-1" y="28886"/>
                    <a:pt x="-1" y="18609"/>
                  </a:cubicBezTo>
                  <a:cubicBezTo>
                    <a:pt x="-1" y="8331"/>
                    <a:pt x="8331"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860B1783-BB94-1A47-A3A8-D2AB11F2C2CA}"/>
                </a:ext>
              </a:extLst>
            </p:cNvPr>
            <p:cNvSpPr/>
            <p:nvPr/>
          </p:nvSpPr>
          <p:spPr>
            <a:xfrm>
              <a:off x="8640825"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98247AAC-E5A1-344D-A0FC-9DD3F395E163}"/>
                </a:ext>
              </a:extLst>
            </p:cNvPr>
            <p:cNvSpPr/>
            <p:nvPr/>
          </p:nvSpPr>
          <p:spPr>
            <a:xfrm>
              <a:off x="8548231"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F81E0133-4198-9F41-9FAB-CF2E7D105C67}"/>
                </a:ext>
              </a:extLst>
            </p:cNvPr>
            <p:cNvSpPr/>
            <p:nvPr/>
          </p:nvSpPr>
          <p:spPr>
            <a:xfrm>
              <a:off x="8455637"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A9EC7771-2BF2-3949-8688-45649E51287F}"/>
                </a:ext>
              </a:extLst>
            </p:cNvPr>
            <p:cNvSpPr/>
            <p:nvPr/>
          </p:nvSpPr>
          <p:spPr>
            <a:xfrm>
              <a:off x="9844552" y="6734909"/>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1AF60259-0670-CA43-9BA9-CAAB1DBCA969}"/>
                </a:ext>
              </a:extLst>
            </p:cNvPr>
            <p:cNvSpPr/>
            <p:nvPr/>
          </p:nvSpPr>
          <p:spPr>
            <a:xfrm>
              <a:off x="9751958"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BE31C5E3-D324-BA45-881C-DAB2A91E34A3}"/>
                </a:ext>
              </a:extLst>
            </p:cNvPr>
            <p:cNvSpPr/>
            <p:nvPr/>
          </p:nvSpPr>
          <p:spPr>
            <a:xfrm>
              <a:off x="9659364"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DDDE03C4-AD79-3F45-BF79-3DE32DB2CB58}"/>
                </a:ext>
              </a:extLst>
            </p:cNvPr>
            <p:cNvSpPr/>
            <p:nvPr/>
          </p:nvSpPr>
          <p:spPr>
            <a:xfrm>
              <a:off x="9566769"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8EBD5AF3-33F7-E845-8F8C-3E3BA2A493CB}"/>
                </a:ext>
              </a:extLst>
            </p:cNvPr>
            <p:cNvSpPr/>
            <p:nvPr/>
          </p:nvSpPr>
          <p:spPr>
            <a:xfrm>
              <a:off x="9474175" y="6734909"/>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C1619D5E-0E0B-FA47-87EA-A430E0C1D7F6}"/>
                </a:ext>
              </a:extLst>
            </p:cNvPr>
            <p:cNvSpPr/>
            <p:nvPr/>
          </p:nvSpPr>
          <p:spPr>
            <a:xfrm>
              <a:off x="9381581"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23F3F9A8-5848-914A-92F2-C87A88F66170}"/>
                </a:ext>
              </a:extLst>
            </p:cNvPr>
            <p:cNvSpPr/>
            <p:nvPr/>
          </p:nvSpPr>
          <p:spPr>
            <a:xfrm>
              <a:off x="9288986"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DB3A1C75-E8CC-6E4C-8F21-DED62A572DD3}"/>
                </a:ext>
              </a:extLst>
            </p:cNvPr>
            <p:cNvSpPr/>
            <p:nvPr/>
          </p:nvSpPr>
          <p:spPr>
            <a:xfrm>
              <a:off x="9196392"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331559C3-80F5-A946-8477-E0180B02F7FB}"/>
                </a:ext>
              </a:extLst>
            </p:cNvPr>
            <p:cNvSpPr/>
            <p:nvPr/>
          </p:nvSpPr>
          <p:spPr>
            <a:xfrm>
              <a:off x="9103797" y="6734909"/>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32231F92-6E48-7646-9486-2F85006DFAC5}"/>
                </a:ext>
              </a:extLst>
            </p:cNvPr>
            <p:cNvSpPr/>
            <p:nvPr/>
          </p:nvSpPr>
          <p:spPr>
            <a:xfrm>
              <a:off x="9011203"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0A1CE1E1-986E-6A41-B93F-0177BC40248E}"/>
                </a:ext>
              </a:extLst>
            </p:cNvPr>
            <p:cNvSpPr/>
            <p:nvPr/>
          </p:nvSpPr>
          <p:spPr>
            <a:xfrm>
              <a:off x="8918609"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050CF63-99C2-FB4C-9F76-8C2C92B2A88A}"/>
                </a:ext>
              </a:extLst>
            </p:cNvPr>
            <p:cNvSpPr/>
            <p:nvPr/>
          </p:nvSpPr>
          <p:spPr>
            <a:xfrm>
              <a:off x="8826014"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36566DC8-DB02-1E46-ACE6-E7F96AA1F83C}"/>
                </a:ext>
              </a:extLst>
            </p:cNvPr>
            <p:cNvSpPr/>
            <p:nvPr/>
          </p:nvSpPr>
          <p:spPr>
            <a:xfrm>
              <a:off x="8733420" y="6734909"/>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37B0389E-E2EA-CD4C-8325-76070E5E3C9C}"/>
                </a:ext>
              </a:extLst>
            </p:cNvPr>
            <p:cNvSpPr/>
            <p:nvPr/>
          </p:nvSpPr>
          <p:spPr>
            <a:xfrm>
              <a:off x="8640825"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260E64D7-28D0-3E4F-B6C3-178F9518C401}"/>
                </a:ext>
              </a:extLst>
            </p:cNvPr>
            <p:cNvSpPr/>
            <p:nvPr/>
          </p:nvSpPr>
          <p:spPr>
            <a:xfrm>
              <a:off x="8548231"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9BC9C66C-F7CF-7247-9695-C8C08A37EFBE}"/>
                </a:ext>
              </a:extLst>
            </p:cNvPr>
            <p:cNvSpPr/>
            <p:nvPr/>
          </p:nvSpPr>
          <p:spPr>
            <a:xfrm>
              <a:off x="8455637"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8578E481-50A6-D44F-9187-81E2203BDBFE}"/>
                </a:ext>
              </a:extLst>
            </p:cNvPr>
            <p:cNvSpPr/>
            <p:nvPr/>
          </p:nvSpPr>
          <p:spPr>
            <a:xfrm>
              <a:off x="323772"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F8C2C485-D3A4-9448-85DB-34A55011C83C}"/>
                </a:ext>
              </a:extLst>
            </p:cNvPr>
            <p:cNvSpPr/>
            <p:nvPr/>
          </p:nvSpPr>
          <p:spPr>
            <a:xfrm>
              <a:off x="231178"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00B169D3-98B5-3D43-A1DE-A9A9CBD1CEE5}"/>
                </a:ext>
              </a:extLst>
            </p:cNvPr>
            <p:cNvSpPr/>
            <p:nvPr/>
          </p:nvSpPr>
          <p:spPr>
            <a:xfrm>
              <a:off x="138584"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2AFA2B82-BBCB-1447-9668-F1B93EAB42ED}"/>
                </a:ext>
              </a:extLst>
            </p:cNvPr>
            <p:cNvSpPr/>
            <p:nvPr/>
          </p:nvSpPr>
          <p:spPr>
            <a:xfrm>
              <a:off x="45989"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AAC86F86-B6C9-4F44-9F19-7D5A68969656}"/>
                </a:ext>
              </a:extLst>
            </p:cNvPr>
            <p:cNvSpPr/>
            <p:nvPr/>
          </p:nvSpPr>
          <p:spPr>
            <a:xfrm>
              <a:off x="-46604"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1FB74849-CBD2-6B44-9674-DD49F4E03D7E}"/>
                </a:ext>
              </a:extLst>
            </p:cNvPr>
            <p:cNvSpPr/>
            <p:nvPr/>
          </p:nvSpPr>
          <p:spPr>
            <a:xfrm>
              <a:off x="323772"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885643D2-9D2F-D84F-B049-E5650147E00E}"/>
                </a:ext>
              </a:extLst>
            </p:cNvPr>
            <p:cNvSpPr/>
            <p:nvPr/>
          </p:nvSpPr>
          <p:spPr>
            <a:xfrm>
              <a:off x="231178"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52B887BC-F31B-794C-941B-B3797F6C2634}"/>
                </a:ext>
              </a:extLst>
            </p:cNvPr>
            <p:cNvSpPr/>
            <p:nvPr/>
          </p:nvSpPr>
          <p:spPr>
            <a:xfrm>
              <a:off x="138584"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DD4F1B7C-7B58-3349-A868-762C996B65B8}"/>
                </a:ext>
              </a:extLst>
            </p:cNvPr>
            <p:cNvSpPr/>
            <p:nvPr/>
          </p:nvSpPr>
          <p:spPr>
            <a:xfrm>
              <a:off x="45989"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C65EE747-BA2B-324C-BE1C-16EB8864F34A}"/>
                </a:ext>
              </a:extLst>
            </p:cNvPr>
            <p:cNvSpPr/>
            <p:nvPr/>
          </p:nvSpPr>
          <p:spPr>
            <a:xfrm>
              <a:off x="-46604"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9948DDA2-6565-E642-8EC6-03D95732A5BC}"/>
                </a:ext>
              </a:extLst>
            </p:cNvPr>
            <p:cNvSpPr/>
            <p:nvPr/>
          </p:nvSpPr>
          <p:spPr>
            <a:xfrm>
              <a:off x="323772"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81982E38-9B46-D34F-AE1E-AA5FA6D81588}"/>
                </a:ext>
              </a:extLst>
            </p:cNvPr>
            <p:cNvSpPr/>
            <p:nvPr/>
          </p:nvSpPr>
          <p:spPr>
            <a:xfrm>
              <a:off x="231178" y="1323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8BF4C176-4DDB-8942-BCBA-C4E84B98E9FB}"/>
                </a:ext>
              </a:extLst>
            </p:cNvPr>
            <p:cNvSpPr/>
            <p:nvPr/>
          </p:nvSpPr>
          <p:spPr>
            <a:xfrm>
              <a:off x="138584"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B7423DE1-1151-3A41-8A4C-A8C10E5C20A1}"/>
                </a:ext>
              </a:extLst>
            </p:cNvPr>
            <p:cNvSpPr/>
            <p:nvPr/>
          </p:nvSpPr>
          <p:spPr>
            <a:xfrm>
              <a:off x="45989"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7263AF42-BF90-D743-A92E-0091FBEBB56F}"/>
                </a:ext>
              </a:extLst>
            </p:cNvPr>
            <p:cNvSpPr/>
            <p:nvPr/>
          </p:nvSpPr>
          <p:spPr>
            <a:xfrm>
              <a:off x="-46604"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2B555C1A-D04F-0446-AF25-9E390B6F53CF}"/>
                </a:ext>
              </a:extLst>
            </p:cNvPr>
            <p:cNvSpPr/>
            <p:nvPr/>
          </p:nvSpPr>
          <p:spPr>
            <a:xfrm>
              <a:off x="323772"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4DC16D4F-A495-7243-865C-B31253DCF741}"/>
                </a:ext>
              </a:extLst>
            </p:cNvPr>
            <p:cNvSpPr/>
            <p:nvPr/>
          </p:nvSpPr>
          <p:spPr>
            <a:xfrm>
              <a:off x="231178"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33857547-9F3F-674A-9DAC-FEEAC0782E19}"/>
                </a:ext>
              </a:extLst>
            </p:cNvPr>
            <p:cNvSpPr/>
            <p:nvPr/>
          </p:nvSpPr>
          <p:spPr>
            <a:xfrm>
              <a:off x="138584"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5387DC72-AE26-4D4F-9E69-FD254D10D86D}"/>
                </a:ext>
              </a:extLst>
            </p:cNvPr>
            <p:cNvSpPr/>
            <p:nvPr/>
          </p:nvSpPr>
          <p:spPr>
            <a:xfrm>
              <a:off x="45989"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0D93EC2A-7FB6-9C46-9675-F4E2182EE8FA}"/>
                </a:ext>
              </a:extLst>
            </p:cNvPr>
            <p:cNvSpPr/>
            <p:nvPr/>
          </p:nvSpPr>
          <p:spPr>
            <a:xfrm>
              <a:off x="-46604"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51136F6E-CD30-1240-A738-47C8AD8B35F4}"/>
                </a:ext>
              </a:extLst>
            </p:cNvPr>
            <p:cNvSpPr/>
            <p:nvPr/>
          </p:nvSpPr>
          <p:spPr>
            <a:xfrm>
              <a:off x="11410118" y="6380573"/>
              <a:ext cx="343167" cy="380720"/>
            </a:xfrm>
            <a:custGeom>
              <a:avLst/>
              <a:gdLst>
                <a:gd name="connsiteX0" fmla="*/ 0 w 343167"/>
                <a:gd name="connsiteY0" fmla="*/ 0 h 380720"/>
                <a:gd name="connsiteX1" fmla="*/ 343167 w 343167"/>
                <a:gd name="connsiteY1" fmla="*/ 166907 h 380720"/>
                <a:gd name="connsiteX2" fmla="*/ 27020 w 343167"/>
                <a:gd name="connsiteY2" fmla="*/ 380720 h 380720"/>
                <a:gd name="connsiteX3" fmla="*/ 0 w 343167"/>
                <a:gd name="connsiteY3" fmla="*/ 0 h 380720"/>
              </a:gdLst>
              <a:ahLst/>
              <a:cxnLst>
                <a:cxn ang="0">
                  <a:pos x="connsiteX0" y="connsiteY0"/>
                </a:cxn>
                <a:cxn ang="0">
                  <a:pos x="connsiteX1" y="connsiteY1"/>
                </a:cxn>
                <a:cxn ang="0">
                  <a:pos x="connsiteX2" y="connsiteY2"/>
                </a:cxn>
                <a:cxn ang="0">
                  <a:pos x="connsiteX3" y="connsiteY3"/>
                </a:cxn>
              </a:cxnLst>
              <a:rect l="l" t="t" r="r" b="b"/>
              <a:pathLst>
                <a:path w="343167" h="380720">
                  <a:moveTo>
                    <a:pt x="0" y="0"/>
                  </a:moveTo>
                  <a:lnTo>
                    <a:pt x="343167" y="166907"/>
                  </a:lnTo>
                  <a:lnTo>
                    <a:pt x="27020" y="380720"/>
                  </a:lnTo>
                  <a:lnTo>
                    <a:pt x="0" y="0"/>
                  </a:lnTo>
                  <a:close/>
                </a:path>
              </a:pathLst>
            </a:custGeom>
            <a:noFill/>
            <a:ln w="35613"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140428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10" name="Graphic 8">
            <a:extLst>
              <a:ext uri="{FF2B5EF4-FFF2-40B4-BE49-F238E27FC236}">
                <a16:creationId xmlns:a16="http://schemas.microsoft.com/office/drawing/2014/main" id="{AD99B35F-6B29-DF49-AB75-1A5642846C93}"/>
              </a:ext>
            </a:extLst>
          </p:cNvPr>
          <p:cNvGrpSpPr/>
          <p:nvPr/>
        </p:nvGrpSpPr>
        <p:grpSpPr>
          <a:xfrm flipH="1">
            <a:off x="-2336800" y="-744634"/>
            <a:ext cx="14871700" cy="9099569"/>
            <a:chOff x="-290896" y="-744634"/>
            <a:chExt cx="14795640" cy="9099569"/>
          </a:xfrm>
        </p:grpSpPr>
        <p:sp>
          <p:nvSpPr>
            <p:cNvPr id="11" name="Freeform 10">
              <a:extLst>
                <a:ext uri="{FF2B5EF4-FFF2-40B4-BE49-F238E27FC236}">
                  <a16:creationId xmlns:a16="http://schemas.microsoft.com/office/drawing/2014/main" id="{684E996B-7045-5147-B430-9E923BBD8FBA}"/>
                </a:ext>
              </a:extLst>
            </p:cNvPr>
            <p:cNvSpPr/>
            <p:nvPr/>
          </p:nvSpPr>
          <p:spPr>
            <a:xfrm>
              <a:off x="11843357" y="-409566"/>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7648A7-4984-1D4D-8AE1-425D32128247}"/>
                </a:ext>
              </a:extLst>
            </p:cNvPr>
            <p:cNvSpPr/>
            <p:nvPr/>
          </p:nvSpPr>
          <p:spPr>
            <a:xfrm>
              <a:off x="11936046"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E1445B5-AAA2-0A45-99D8-9363B68F3B4B}"/>
                </a:ext>
              </a:extLst>
            </p:cNvPr>
            <p:cNvSpPr/>
            <p:nvPr/>
          </p:nvSpPr>
          <p:spPr>
            <a:xfrm>
              <a:off x="1202873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9CD48C-D1D6-1241-8F9C-6594288D3395}"/>
                </a:ext>
              </a:extLst>
            </p:cNvPr>
            <p:cNvSpPr/>
            <p:nvPr/>
          </p:nvSpPr>
          <p:spPr>
            <a:xfrm>
              <a:off x="1212142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2CADE1E-C138-CE42-9457-B63D531096BD}"/>
                </a:ext>
              </a:extLst>
            </p:cNvPr>
            <p:cNvSpPr/>
            <p:nvPr/>
          </p:nvSpPr>
          <p:spPr>
            <a:xfrm>
              <a:off x="12214114"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AEAA60-69C0-5E45-8597-768B2CB17704}"/>
                </a:ext>
              </a:extLst>
            </p:cNvPr>
            <p:cNvSpPr/>
            <p:nvPr/>
          </p:nvSpPr>
          <p:spPr>
            <a:xfrm>
              <a:off x="12306803"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1D7150-6E19-314C-94F2-3B6B80439301}"/>
                </a:ext>
              </a:extLst>
            </p:cNvPr>
            <p:cNvSpPr/>
            <p:nvPr/>
          </p:nvSpPr>
          <p:spPr>
            <a:xfrm>
              <a:off x="1239949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188D7AA-C0CF-594E-84FA-6CA20FF847BB}"/>
                </a:ext>
              </a:extLst>
            </p:cNvPr>
            <p:cNvSpPr/>
            <p:nvPr/>
          </p:nvSpPr>
          <p:spPr>
            <a:xfrm>
              <a:off x="1249218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6EB90F-D52B-1C44-BA5A-D6A73B38532A}"/>
                </a:ext>
              </a:extLst>
            </p:cNvPr>
            <p:cNvSpPr/>
            <p:nvPr/>
          </p:nvSpPr>
          <p:spPr>
            <a:xfrm>
              <a:off x="12584871"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9BBC0A3-2033-AF46-B82F-CD6511F0FC2E}"/>
                </a:ext>
              </a:extLst>
            </p:cNvPr>
            <p:cNvSpPr/>
            <p:nvPr/>
          </p:nvSpPr>
          <p:spPr>
            <a:xfrm>
              <a:off x="12677560"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189A10-1180-8F46-A02C-CF313E045B94}"/>
                </a:ext>
              </a:extLst>
            </p:cNvPr>
            <p:cNvSpPr/>
            <p:nvPr/>
          </p:nvSpPr>
          <p:spPr>
            <a:xfrm>
              <a:off x="12770249" y="-409566"/>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01F18BD-C8FA-134D-820F-FA2E70C9BE52}"/>
                </a:ext>
              </a:extLst>
            </p:cNvPr>
            <p:cNvSpPr/>
            <p:nvPr/>
          </p:nvSpPr>
          <p:spPr>
            <a:xfrm>
              <a:off x="12862938" y="-409566"/>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16599A3-3BBF-AB4E-A886-54682F554CC6}"/>
                </a:ext>
              </a:extLst>
            </p:cNvPr>
            <p:cNvSpPr/>
            <p:nvPr/>
          </p:nvSpPr>
          <p:spPr>
            <a:xfrm>
              <a:off x="11843357" y="-32045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17BE59-7493-5E46-A2E1-379A0CD39683}"/>
                </a:ext>
              </a:extLst>
            </p:cNvPr>
            <p:cNvSpPr/>
            <p:nvPr/>
          </p:nvSpPr>
          <p:spPr>
            <a:xfrm>
              <a:off x="11936046"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2E74382-F19F-8E43-ACF9-3084FFBF8B0B}"/>
                </a:ext>
              </a:extLst>
            </p:cNvPr>
            <p:cNvSpPr/>
            <p:nvPr/>
          </p:nvSpPr>
          <p:spPr>
            <a:xfrm>
              <a:off x="1202873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4C0283D-A242-214C-909A-37B479ACFA7E}"/>
                </a:ext>
              </a:extLst>
            </p:cNvPr>
            <p:cNvSpPr/>
            <p:nvPr/>
          </p:nvSpPr>
          <p:spPr>
            <a:xfrm>
              <a:off x="1212142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638FDA5-2FB6-134E-9EA6-6F4165C46F8C}"/>
                </a:ext>
              </a:extLst>
            </p:cNvPr>
            <p:cNvSpPr/>
            <p:nvPr/>
          </p:nvSpPr>
          <p:spPr>
            <a:xfrm>
              <a:off x="12214114"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D8F953B-E541-F84E-A880-2CD957818CF8}"/>
                </a:ext>
              </a:extLst>
            </p:cNvPr>
            <p:cNvSpPr/>
            <p:nvPr/>
          </p:nvSpPr>
          <p:spPr>
            <a:xfrm>
              <a:off x="12306803"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27496A-7106-8B4C-8A79-FA331544D78C}"/>
                </a:ext>
              </a:extLst>
            </p:cNvPr>
            <p:cNvSpPr/>
            <p:nvPr/>
          </p:nvSpPr>
          <p:spPr>
            <a:xfrm>
              <a:off x="1239949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8735D25-EF60-2E40-9485-1D36944AFE3A}"/>
                </a:ext>
              </a:extLst>
            </p:cNvPr>
            <p:cNvSpPr/>
            <p:nvPr/>
          </p:nvSpPr>
          <p:spPr>
            <a:xfrm>
              <a:off x="1249218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217DB7D-E3A1-A447-B011-5644BC62EA03}"/>
                </a:ext>
              </a:extLst>
            </p:cNvPr>
            <p:cNvSpPr/>
            <p:nvPr/>
          </p:nvSpPr>
          <p:spPr>
            <a:xfrm>
              <a:off x="12584871"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6B03526-1EC4-614C-AD32-8E92AEEA69E8}"/>
                </a:ext>
              </a:extLst>
            </p:cNvPr>
            <p:cNvSpPr/>
            <p:nvPr/>
          </p:nvSpPr>
          <p:spPr>
            <a:xfrm>
              <a:off x="12677560"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9D4AFFC-BE00-3840-B8C1-66BEA0C9B814}"/>
                </a:ext>
              </a:extLst>
            </p:cNvPr>
            <p:cNvSpPr/>
            <p:nvPr/>
          </p:nvSpPr>
          <p:spPr>
            <a:xfrm>
              <a:off x="12770249" y="-320457"/>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3DD12D6-38DE-2343-8D83-6A85AE767919}"/>
                </a:ext>
              </a:extLst>
            </p:cNvPr>
            <p:cNvSpPr/>
            <p:nvPr/>
          </p:nvSpPr>
          <p:spPr>
            <a:xfrm>
              <a:off x="12862938" y="-320457"/>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E02F130-F12A-5F48-8B66-0CB431ACA40D}"/>
                </a:ext>
              </a:extLst>
            </p:cNvPr>
            <p:cNvSpPr/>
            <p:nvPr/>
          </p:nvSpPr>
          <p:spPr>
            <a:xfrm>
              <a:off x="11843357" y="-224651"/>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D2342E5-9B17-E348-A111-94421DE55478}"/>
                </a:ext>
              </a:extLst>
            </p:cNvPr>
            <p:cNvSpPr/>
            <p:nvPr/>
          </p:nvSpPr>
          <p:spPr>
            <a:xfrm>
              <a:off x="11936046"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15E2A84-DCD7-DC4B-9E75-6B79725EB424}"/>
                </a:ext>
              </a:extLst>
            </p:cNvPr>
            <p:cNvSpPr/>
            <p:nvPr/>
          </p:nvSpPr>
          <p:spPr>
            <a:xfrm>
              <a:off x="1202873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D00D59-5A16-8A4D-BF45-6797B27143DF}"/>
                </a:ext>
              </a:extLst>
            </p:cNvPr>
            <p:cNvSpPr/>
            <p:nvPr/>
          </p:nvSpPr>
          <p:spPr>
            <a:xfrm>
              <a:off x="1212142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1207215-6D61-C540-AB2A-CE6964C56EAF}"/>
                </a:ext>
              </a:extLst>
            </p:cNvPr>
            <p:cNvSpPr/>
            <p:nvPr/>
          </p:nvSpPr>
          <p:spPr>
            <a:xfrm>
              <a:off x="12214114"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7CCC5BA-B316-0B49-8295-63F8C9486417}"/>
                </a:ext>
              </a:extLst>
            </p:cNvPr>
            <p:cNvSpPr/>
            <p:nvPr/>
          </p:nvSpPr>
          <p:spPr>
            <a:xfrm>
              <a:off x="12306803"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63E6D5C-0041-EE43-A7A3-F21278757072}"/>
                </a:ext>
              </a:extLst>
            </p:cNvPr>
            <p:cNvSpPr/>
            <p:nvPr/>
          </p:nvSpPr>
          <p:spPr>
            <a:xfrm>
              <a:off x="1239949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D1D9339-4FC7-1540-8939-F79C1B1C1639}"/>
                </a:ext>
              </a:extLst>
            </p:cNvPr>
            <p:cNvSpPr/>
            <p:nvPr/>
          </p:nvSpPr>
          <p:spPr>
            <a:xfrm>
              <a:off x="1249218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B0C412E-FB5F-7A4A-8735-39630D5DD611}"/>
                </a:ext>
              </a:extLst>
            </p:cNvPr>
            <p:cNvSpPr/>
            <p:nvPr/>
          </p:nvSpPr>
          <p:spPr>
            <a:xfrm>
              <a:off x="12584871"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6193BE8-DEEA-2E44-90DA-5AF70166A3F2}"/>
                </a:ext>
              </a:extLst>
            </p:cNvPr>
            <p:cNvSpPr/>
            <p:nvPr/>
          </p:nvSpPr>
          <p:spPr>
            <a:xfrm>
              <a:off x="12677560"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D3DC1CB-FDD2-C042-8DD7-E7C37776FAFD}"/>
                </a:ext>
              </a:extLst>
            </p:cNvPr>
            <p:cNvSpPr/>
            <p:nvPr/>
          </p:nvSpPr>
          <p:spPr>
            <a:xfrm>
              <a:off x="12770249" y="-224651"/>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968C19-B765-E64D-ABA6-7CCEE56CC2E8}"/>
                </a:ext>
              </a:extLst>
            </p:cNvPr>
            <p:cNvSpPr/>
            <p:nvPr/>
          </p:nvSpPr>
          <p:spPr>
            <a:xfrm>
              <a:off x="12862938" y="-224651"/>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4FF549-48A7-B443-A4A7-10A066F42F3F}"/>
                </a:ext>
              </a:extLst>
            </p:cNvPr>
            <p:cNvSpPr/>
            <p:nvPr/>
          </p:nvSpPr>
          <p:spPr>
            <a:xfrm>
              <a:off x="11843357" y="-135542"/>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F84B7F-110F-8C4A-A2B0-AE5445A25D35}"/>
                </a:ext>
              </a:extLst>
            </p:cNvPr>
            <p:cNvSpPr/>
            <p:nvPr/>
          </p:nvSpPr>
          <p:spPr>
            <a:xfrm>
              <a:off x="11936046"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0FC42C-4BC7-FF48-9360-591363943E64}"/>
                </a:ext>
              </a:extLst>
            </p:cNvPr>
            <p:cNvSpPr/>
            <p:nvPr/>
          </p:nvSpPr>
          <p:spPr>
            <a:xfrm>
              <a:off x="1202873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B22A755-EDB2-5E44-A363-98AB232059FD}"/>
                </a:ext>
              </a:extLst>
            </p:cNvPr>
            <p:cNvSpPr/>
            <p:nvPr/>
          </p:nvSpPr>
          <p:spPr>
            <a:xfrm>
              <a:off x="1212142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EA94DF0-FC18-BA4C-A88B-869404CF6600}"/>
                </a:ext>
              </a:extLst>
            </p:cNvPr>
            <p:cNvSpPr/>
            <p:nvPr/>
          </p:nvSpPr>
          <p:spPr>
            <a:xfrm>
              <a:off x="12214114"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549EF21-4A0E-9F4C-8B8C-683DEBDBC181}"/>
                </a:ext>
              </a:extLst>
            </p:cNvPr>
            <p:cNvSpPr/>
            <p:nvPr/>
          </p:nvSpPr>
          <p:spPr>
            <a:xfrm>
              <a:off x="12306803"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ABC0563-08C4-1746-BCE8-E63F6197202E}"/>
                </a:ext>
              </a:extLst>
            </p:cNvPr>
            <p:cNvSpPr/>
            <p:nvPr/>
          </p:nvSpPr>
          <p:spPr>
            <a:xfrm>
              <a:off x="1239949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155C525-AB49-574F-B5C0-594D659CBFFF}"/>
                </a:ext>
              </a:extLst>
            </p:cNvPr>
            <p:cNvSpPr/>
            <p:nvPr/>
          </p:nvSpPr>
          <p:spPr>
            <a:xfrm>
              <a:off x="1249218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A4E441-EA5B-8C45-A6D0-8100227EE96F}"/>
                </a:ext>
              </a:extLst>
            </p:cNvPr>
            <p:cNvSpPr/>
            <p:nvPr/>
          </p:nvSpPr>
          <p:spPr>
            <a:xfrm>
              <a:off x="12584871"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11DDBB4-CAB5-F842-8281-AC271D21AC65}"/>
                </a:ext>
              </a:extLst>
            </p:cNvPr>
            <p:cNvSpPr/>
            <p:nvPr/>
          </p:nvSpPr>
          <p:spPr>
            <a:xfrm>
              <a:off x="12677560"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59487BD-98C3-3641-97AC-4526E7E422E7}"/>
                </a:ext>
              </a:extLst>
            </p:cNvPr>
            <p:cNvSpPr/>
            <p:nvPr/>
          </p:nvSpPr>
          <p:spPr>
            <a:xfrm>
              <a:off x="12770249" y="-135542"/>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9724D48-9E42-6140-BFF9-D422BB9EA854}"/>
                </a:ext>
              </a:extLst>
            </p:cNvPr>
            <p:cNvSpPr/>
            <p:nvPr/>
          </p:nvSpPr>
          <p:spPr>
            <a:xfrm>
              <a:off x="12862938" y="-135542"/>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52C048E-05A3-F147-920C-E23B74FC14D7}"/>
                </a:ext>
              </a:extLst>
            </p:cNvPr>
            <p:cNvSpPr/>
            <p:nvPr/>
          </p:nvSpPr>
          <p:spPr>
            <a:xfrm>
              <a:off x="12306803"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E26347B-135C-B44C-B777-D0DF194CD28A}"/>
                </a:ext>
              </a:extLst>
            </p:cNvPr>
            <p:cNvSpPr/>
            <p:nvPr/>
          </p:nvSpPr>
          <p:spPr>
            <a:xfrm>
              <a:off x="1239949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7AC6B9-A6C9-764F-B387-42DD65D9AF8A}"/>
                </a:ext>
              </a:extLst>
            </p:cNvPr>
            <p:cNvSpPr/>
            <p:nvPr/>
          </p:nvSpPr>
          <p:spPr>
            <a:xfrm>
              <a:off x="1249218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5CEECA37-BFC5-4F4C-BE39-1BF2DC92E8C1}"/>
                </a:ext>
              </a:extLst>
            </p:cNvPr>
            <p:cNvSpPr/>
            <p:nvPr/>
          </p:nvSpPr>
          <p:spPr>
            <a:xfrm>
              <a:off x="12584871"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9F685C-D284-3D4E-A4C8-2B6FC9735DF7}"/>
                </a:ext>
              </a:extLst>
            </p:cNvPr>
            <p:cNvSpPr/>
            <p:nvPr/>
          </p:nvSpPr>
          <p:spPr>
            <a:xfrm>
              <a:off x="12677560"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F10A918-E437-C345-9B9D-967AA8DA2F56}"/>
                </a:ext>
              </a:extLst>
            </p:cNvPr>
            <p:cNvSpPr/>
            <p:nvPr/>
          </p:nvSpPr>
          <p:spPr>
            <a:xfrm>
              <a:off x="12770249" y="-46433"/>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382DCE-621F-1B49-B9BB-C77EB20BEBF0}"/>
                </a:ext>
              </a:extLst>
            </p:cNvPr>
            <p:cNvSpPr/>
            <p:nvPr/>
          </p:nvSpPr>
          <p:spPr>
            <a:xfrm>
              <a:off x="12862938" y="-46433"/>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460540B-43BF-D740-8E1E-17F87A1CD1E4}"/>
                </a:ext>
              </a:extLst>
            </p:cNvPr>
            <p:cNvSpPr/>
            <p:nvPr/>
          </p:nvSpPr>
          <p:spPr>
            <a:xfrm>
              <a:off x="12306803"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1F95F90-7193-6D4C-A71F-96276220D57D}"/>
                </a:ext>
              </a:extLst>
            </p:cNvPr>
            <p:cNvSpPr/>
            <p:nvPr/>
          </p:nvSpPr>
          <p:spPr>
            <a:xfrm>
              <a:off x="1239949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C49BF8-08D0-074B-8861-9C412D9D63F9}"/>
                </a:ext>
              </a:extLst>
            </p:cNvPr>
            <p:cNvSpPr/>
            <p:nvPr/>
          </p:nvSpPr>
          <p:spPr>
            <a:xfrm>
              <a:off x="1249218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C8F0E72-183A-B64F-8B2D-2DB3E882B3B5}"/>
                </a:ext>
              </a:extLst>
            </p:cNvPr>
            <p:cNvSpPr/>
            <p:nvPr/>
          </p:nvSpPr>
          <p:spPr>
            <a:xfrm>
              <a:off x="12584871"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51401C8-6785-7A41-B501-B1F901C7343D}"/>
                </a:ext>
              </a:extLst>
            </p:cNvPr>
            <p:cNvSpPr/>
            <p:nvPr/>
          </p:nvSpPr>
          <p:spPr>
            <a:xfrm>
              <a:off x="12677560"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E6E281E3-39CB-5342-821B-83C3681A1B84}"/>
                </a:ext>
              </a:extLst>
            </p:cNvPr>
            <p:cNvSpPr/>
            <p:nvPr/>
          </p:nvSpPr>
          <p:spPr>
            <a:xfrm>
              <a:off x="12770249" y="42675"/>
              <a:ext cx="37254" cy="37250"/>
            </a:xfrm>
            <a:custGeom>
              <a:avLst/>
              <a:gdLst>
                <a:gd name="connsiteX0" fmla="*/ 37255 w 37254"/>
                <a:gd name="connsiteY0" fmla="*/ 18625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6"/>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DB3FA2D-2427-FC4C-8457-C513C386F8DF}"/>
                </a:ext>
              </a:extLst>
            </p:cNvPr>
            <p:cNvSpPr/>
            <p:nvPr/>
          </p:nvSpPr>
          <p:spPr>
            <a:xfrm>
              <a:off x="12862938" y="42675"/>
              <a:ext cx="37254" cy="37250"/>
            </a:xfrm>
            <a:custGeom>
              <a:avLst/>
              <a:gdLst>
                <a:gd name="connsiteX0" fmla="*/ 37255 w 37254"/>
                <a:gd name="connsiteY0" fmla="*/ 18625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6"/>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7DE64B1-75E8-8D41-91FD-BABBB37B86B1}"/>
                </a:ext>
              </a:extLst>
            </p:cNvPr>
            <p:cNvSpPr/>
            <p:nvPr/>
          </p:nvSpPr>
          <p:spPr>
            <a:xfrm>
              <a:off x="12306803"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F32EBA4-8D66-0847-93A3-503B2ADEB072}"/>
                </a:ext>
              </a:extLst>
            </p:cNvPr>
            <p:cNvSpPr/>
            <p:nvPr/>
          </p:nvSpPr>
          <p:spPr>
            <a:xfrm>
              <a:off x="1239949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817084A-925F-3B46-B28E-96474E753B0E}"/>
                </a:ext>
              </a:extLst>
            </p:cNvPr>
            <p:cNvSpPr/>
            <p:nvPr/>
          </p:nvSpPr>
          <p:spPr>
            <a:xfrm>
              <a:off x="1249218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507AD2D-49F9-0D4C-BF7D-2152CB75A94B}"/>
                </a:ext>
              </a:extLst>
            </p:cNvPr>
            <p:cNvSpPr/>
            <p:nvPr/>
          </p:nvSpPr>
          <p:spPr>
            <a:xfrm>
              <a:off x="12584871"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B584F5AB-B4C0-0146-9B9C-7FD6F6375207}"/>
                </a:ext>
              </a:extLst>
            </p:cNvPr>
            <p:cNvSpPr/>
            <p:nvPr/>
          </p:nvSpPr>
          <p:spPr>
            <a:xfrm>
              <a:off x="12677560"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E2D0DF5-6742-1444-983B-262DF90A6636}"/>
                </a:ext>
              </a:extLst>
            </p:cNvPr>
            <p:cNvSpPr/>
            <p:nvPr/>
          </p:nvSpPr>
          <p:spPr>
            <a:xfrm>
              <a:off x="12770249" y="138481"/>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E8FBECF-E2E6-3A4B-B101-436A5EEFFAFF}"/>
                </a:ext>
              </a:extLst>
            </p:cNvPr>
            <p:cNvSpPr/>
            <p:nvPr/>
          </p:nvSpPr>
          <p:spPr>
            <a:xfrm>
              <a:off x="12862938" y="138481"/>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5C73F0-645B-704A-92F4-1B4497EE40BC}"/>
                </a:ext>
              </a:extLst>
            </p:cNvPr>
            <p:cNvSpPr/>
            <p:nvPr/>
          </p:nvSpPr>
          <p:spPr>
            <a:xfrm>
              <a:off x="12306803"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9E225F0-028C-534F-AA67-9ECF883E29F8}"/>
                </a:ext>
              </a:extLst>
            </p:cNvPr>
            <p:cNvSpPr/>
            <p:nvPr/>
          </p:nvSpPr>
          <p:spPr>
            <a:xfrm>
              <a:off x="1239949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15960-8BAC-9149-A5F7-16DEF19521F7}"/>
                </a:ext>
              </a:extLst>
            </p:cNvPr>
            <p:cNvSpPr/>
            <p:nvPr/>
          </p:nvSpPr>
          <p:spPr>
            <a:xfrm>
              <a:off x="1249218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4D83224-E16A-E14A-B53E-E3041FB6BACF}"/>
                </a:ext>
              </a:extLst>
            </p:cNvPr>
            <p:cNvSpPr/>
            <p:nvPr/>
          </p:nvSpPr>
          <p:spPr>
            <a:xfrm>
              <a:off x="12584871"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0325916-AAD5-124B-9836-8C7FDCC3115C}"/>
                </a:ext>
              </a:extLst>
            </p:cNvPr>
            <p:cNvSpPr/>
            <p:nvPr/>
          </p:nvSpPr>
          <p:spPr>
            <a:xfrm>
              <a:off x="12677560"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FC08C-EF43-0B47-86FF-F43A3DC2B9ED}"/>
                </a:ext>
              </a:extLst>
            </p:cNvPr>
            <p:cNvSpPr/>
            <p:nvPr/>
          </p:nvSpPr>
          <p:spPr>
            <a:xfrm>
              <a:off x="12770249" y="227590"/>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471EA91-2009-CF4F-B92A-72BA6F7E2062}"/>
                </a:ext>
              </a:extLst>
            </p:cNvPr>
            <p:cNvSpPr/>
            <p:nvPr/>
          </p:nvSpPr>
          <p:spPr>
            <a:xfrm>
              <a:off x="12862938" y="227590"/>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7D36F35A-8E46-9842-9CDC-FC28ADD6E2FD}"/>
                </a:ext>
              </a:extLst>
            </p:cNvPr>
            <p:cNvSpPr/>
            <p:nvPr/>
          </p:nvSpPr>
          <p:spPr>
            <a:xfrm>
              <a:off x="9204297" y="-69906"/>
              <a:ext cx="3042945" cy="1023699"/>
            </a:xfrm>
            <a:custGeom>
              <a:avLst/>
              <a:gdLst>
                <a:gd name="connsiteX0" fmla="*/ 3041075 w 3042945"/>
                <a:gd name="connsiteY0" fmla="*/ 1023700 h 1023699"/>
                <a:gd name="connsiteX1" fmla="*/ 2056069 w 3042945"/>
                <a:gd name="connsiteY1" fmla="*/ 456388 h 1023699"/>
                <a:gd name="connsiteX2" fmla="*/ 0 w 3042945"/>
                <a:gd name="connsiteY2" fmla="*/ 0 h 1023699"/>
                <a:gd name="connsiteX3" fmla="*/ 3041075 w 3042945"/>
                <a:gd name="connsiteY3" fmla="*/ 0 h 1023699"/>
                <a:gd name="connsiteX4" fmla="*/ 3041075 w 3042945"/>
                <a:gd name="connsiteY4" fmla="*/ 1023700 h 102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45" h="1023699">
                  <a:moveTo>
                    <a:pt x="3041075" y="1023700"/>
                  </a:moveTo>
                  <a:cubicBezTo>
                    <a:pt x="2788269" y="1023700"/>
                    <a:pt x="2587006" y="598822"/>
                    <a:pt x="2056069" y="456388"/>
                  </a:cubicBezTo>
                  <a:cubicBezTo>
                    <a:pt x="1350788" y="267199"/>
                    <a:pt x="452984" y="308532"/>
                    <a:pt x="0" y="0"/>
                  </a:cubicBezTo>
                  <a:lnTo>
                    <a:pt x="3041075" y="0"/>
                  </a:lnTo>
                  <a:cubicBezTo>
                    <a:pt x="3041075" y="0"/>
                    <a:pt x="3045285" y="1023700"/>
                    <a:pt x="3041075" y="1023700"/>
                  </a:cubicBezTo>
                  <a:close/>
                </a:path>
              </a:pathLst>
            </a:custGeom>
            <a:solidFill>
              <a:schemeClr val="accent2"/>
            </a:solidFill>
            <a:ln w="6379"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7B387931-6E35-D94C-89C3-2F2F7DE6E34B}"/>
                </a:ext>
              </a:extLst>
            </p:cNvPr>
            <p:cNvSpPr/>
            <p:nvPr/>
          </p:nvSpPr>
          <p:spPr>
            <a:xfrm>
              <a:off x="-290896" y="1126525"/>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solidFill>
              <a:schemeClr val="accent4"/>
            </a:solidFill>
            <a:ln w="637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64C1349-A1E1-904C-8CA0-C91B4017DB7B}"/>
                </a:ext>
              </a:extLst>
            </p:cNvPr>
            <p:cNvSpPr/>
            <p:nvPr/>
          </p:nvSpPr>
          <p:spPr>
            <a:xfrm>
              <a:off x="11253795" y="5206973"/>
              <a:ext cx="3148244" cy="3147962"/>
            </a:xfrm>
            <a:custGeom>
              <a:avLst/>
              <a:gdLst>
                <a:gd name="connsiteX0" fmla="*/ 3148245 w 3148244"/>
                <a:gd name="connsiteY0" fmla="*/ 1573981 h 3147962"/>
                <a:gd name="connsiteX1" fmla="*/ 1574122 w 3148244"/>
                <a:gd name="connsiteY1" fmla="*/ 3147962 h 3147962"/>
                <a:gd name="connsiteX2" fmla="*/ 0 w 3148244"/>
                <a:gd name="connsiteY2" fmla="*/ 1573981 h 3147962"/>
                <a:gd name="connsiteX3" fmla="*/ 1574122 w 3148244"/>
                <a:gd name="connsiteY3" fmla="*/ 0 h 3147962"/>
                <a:gd name="connsiteX4" fmla="*/ 3148245 w 3148244"/>
                <a:gd name="connsiteY4" fmla="*/ 1573981 h 314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244" h="3147962">
                  <a:moveTo>
                    <a:pt x="3148245" y="1573981"/>
                  </a:moveTo>
                  <a:cubicBezTo>
                    <a:pt x="3148245" y="2443266"/>
                    <a:pt x="2443486" y="3147962"/>
                    <a:pt x="1574122" y="3147962"/>
                  </a:cubicBezTo>
                  <a:cubicBezTo>
                    <a:pt x="704759" y="3147962"/>
                    <a:pt x="0" y="2443266"/>
                    <a:pt x="0" y="1573981"/>
                  </a:cubicBezTo>
                  <a:cubicBezTo>
                    <a:pt x="0" y="704695"/>
                    <a:pt x="704759" y="0"/>
                    <a:pt x="1574122" y="0"/>
                  </a:cubicBezTo>
                  <a:cubicBezTo>
                    <a:pt x="2443486" y="0"/>
                    <a:pt x="3148245" y="704695"/>
                    <a:pt x="3148245" y="1573981"/>
                  </a:cubicBezTo>
                  <a:close/>
                </a:path>
              </a:pathLst>
            </a:custGeom>
            <a:solidFill>
              <a:schemeClr val="accent4"/>
            </a:solidFill>
            <a:ln w="6379"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AC146C14-7B9F-C744-BCB6-5E009CA3695E}"/>
                </a:ext>
              </a:extLst>
            </p:cNvPr>
            <p:cNvSpPr/>
            <p:nvPr/>
          </p:nvSpPr>
          <p:spPr>
            <a:xfrm>
              <a:off x="10306043" y="-169029"/>
              <a:ext cx="1051541" cy="505503"/>
            </a:xfrm>
            <a:custGeom>
              <a:avLst/>
              <a:gdLst>
                <a:gd name="connsiteX0" fmla="*/ 735453 w 1051541"/>
                <a:gd name="connsiteY0" fmla="*/ 479861 h 505503"/>
                <a:gd name="connsiteX1" fmla="*/ 618906 w 1051541"/>
                <a:gd name="connsiteY1" fmla="*/ 367088 h 505503"/>
                <a:gd name="connsiteX2" fmla="*/ 518434 w 1051541"/>
                <a:gd name="connsiteY2" fmla="*/ 268985 h 505503"/>
                <a:gd name="connsiteX3" fmla="*/ 378539 w 1051541"/>
                <a:gd name="connsiteY3" fmla="*/ 257440 h 505503"/>
                <a:gd name="connsiteX4" fmla="*/ 216955 w 1051541"/>
                <a:gd name="connsiteY4" fmla="*/ 243280 h 505503"/>
                <a:gd name="connsiteX5" fmla="*/ 100472 w 1051541"/>
                <a:gd name="connsiteY5" fmla="*/ 130506 h 505503"/>
                <a:gd name="connsiteX6" fmla="*/ 0 w 1051541"/>
                <a:gd name="connsiteY6" fmla="*/ 32403 h 505503"/>
                <a:gd name="connsiteX7" fmla="*/ 14799 w 1051541"/>
                <a:gd name="connsiteY7" fmla="*/ 0 h 505503"/>
                <a:gd name="connsiteX8" fmla="*/ 131347 w 1051541"/>
                <a:gd name="connsiteY8" fmla="*/ 112773 h 505503"/>
                <a:gd name="connsiteX9" fmla="*/ 231755 w 1051541"/>
                <a:gd name="connsiteY9" fmla="*/ 210876 h 505503"/>
                <a:gd name="connsiteX10" fmla="*/ 371713 w 1051541"/>
                <a:gd name="connsiteY10" fmla="*/ 222421 h 505503"/>
                <a:gd name="connsiteX11" fmla="*/ 533234 w 1051541"/>
                <a:gd name="connsiteY11" fmla="*/ 236582 h 505503"/>
                <a:gd name="connsiteX12" fmla="*/ 649526 w 1051541"/>
                <a:gd name="connsiteY12" fmla="*/ 349292 h 505503"/>
                <a:gd name="connsiteX13" fmla="*/ 749998 w 1051541"/>
                <a:gd name="connsiteY13" fmla="*/ 447394 h 505503"/>
                <a:gd name="connsiteX14" fmla="*/ 889956 w 1051541"/>
                <a:gd name="connsiteY14" fmla="*/ 459003 h 505503"/>
                <a:gd name="connsiteX15" fmla="*/ 1051541 w 1051541"/>
                <a:gd name="connsiteY15" fmla="*/ 473100 h 505503"/>
                <a:gd name="connsiteX16" fmla="*/ 1036741 w 1051541"/>
                <a:gd name="connsiteY16" fmla="*/ 505503 h 505503"/>
                <a:gd name="connsiteX17" fmla="*/ 896783 w 1051541"/>
                <a:gd name="connsiteY17" fmla="*/ 493958 h 505503"/>
                <a:gd name="connsiteX18" fmla="*/ 735453 w 1051541"/>
                <a:gd name="connsiteY18" fmla="*/ 479861 h 50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1541" h="505503">
                  <a:moveTo>
                    <a:pt x="735453" y="479861"/>
                  </a:moveTo>
                  <a:cubicBezTo>
                    <a:pt x="665282" y="447968"/>
                    <a:pt x="641808" y="406827"/>
                    <a:pt x="618906" y="367088"/>
                  </a:cubicBezTo>
                  <a:cubicBezTo>
                    <a:pt x="597919" y="330666"/>
                    <a:pt x="578080" y="296158"/>
                    <a:pt x="518434" y="268985"/>
                  </a:cubicBezTo>
                  <a:cubicBezTo>
                    <a:pt x="458789" y="241812"/>
                    <a:pt x="419812" y="249339"/>
                    <a:pt x="378539" y="257440"/>
                  </a:cubicBezTo>
                  <a:cubicBezTo>
                    <a:pt x="333502" y="266179"/>
                    <a:pt x="286999" y="275236"/>
                    <a:pt x="216955" y="243280"/>
                  </a:cubicBezTo>
                  <a:cubicBezTo>
                    <a:pt x="146912" y="211323"/>
                    <a:pt x="123309" y="170245"/>
                    <a:pt x="100472" y="130506"/>
                  </a:cubicBezTo>
                  <a:cubicBezTo>
                    <a:pt x="79484" y="94020"/>
                    <a:pt x="59645" y="59576"/>
                    <a:pt x="0" y="32403"/>
                  </a:cubicBezTo>
                  <a:lnTo>
                    <a:pt x="14799" y="0"/>
                  </a:lnTo>
                  <a:cubicBezTo>
                    <a:pt x="84970" y="31893"/>
                    <a:pt x="108446" y="73035"/>
                    <a:pt x="131347" y="112773"/>
                  </a:cubicBezTo>
                  <a:cubicBezTo>
                    <a:pt x="152334" y="149195"/>
                    <a:pt x="172174" y="183703"/>
                    <a:pt x="231755" y="210876"/>
                  </a:cubicBezTo>
                  <a:cubicBezTo>
                    <a:pt x="291336" y="238049"/>
                    <a:pt x="330376" y="230459"/>
                    <a:pt x="371713" y="222421"/>
                  </a:cubicBezTo>
                  <a:cubicBezTo>
                    <a:pt x="416367" y="213683"/>
                    <a:pt x="463255" y="204625"/>
                    <a:pt x="533234" y="236582"/>
                  </a:cubicBezTo>
                  <a:cubicBezTo>
                    <a:pt x="603213" y="268539"/>
                    <a:pt x="626944" y="309617"/>
                    <a:pt x="649526" y="349292"/>
                  </a:cubicBezTo>
                  <a:cubicBezTo>
                    <a:pt x="670514" y="385777"/>
                    <a:pt x="690353" y="420222"/>
                    <a:pt x="749998" y="447394"/>
                  </a:cubicBezTo>
                  <a:cubicBezTo>
                    <a:pt x="809643" y="474567"/>
                    <a:pt x="848620" y="467040"/>
                    <a:pt x="889956" y="459003"/>
                  </a:cubicBezTo>
                  <a:cubicBezTo>
                    <a:pt x="934994" y="450201"/>
                    <a:pt x="981498" y="441143"/>
                    <a:pt x="1051541" y="473100"/>
                  </a:cubicBezTo>
                  <a:lnTo>
                    <a:pt x="1036741" y="505503"/>
                  </a:lnTo>
                  <a:cubicBezTo>
                    <a:pt x="977096" y="478331"/>
                    <a:pt x="938056" y="485921"/>
                    <a:pt x="896783" y="493958"/>
                  </a:cubicBezTo>
                  <a:cubicBezTo>
                    <a:pt x="852001" y="502761"/>
                    <a:pt x="805432" y="511818"/>
                    <a:pt x="735453" y="479861"/>
                  </a:cubicBezTo>
                  <a:close/>
                </a:path>
              </a:pathLst>
            </a:custGeom>
            <a:solidFill>
              <a:srgbClr val="231F20"/>
            </a:solidFill>
            <a:ln w="637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36864E91-2549-F54C-8380-F6F82DB2A78C}"/>
                </a:ext>
              </a:extLst>
            </p:cNvPr>
            <p:cNvSpPr/>
            <p:nvPr/>
          </p:nvSpPr>
          <p:spPr>
            <a:xfrm>
              <a:off x="10897344" y="5536108"/>
              <a:ext cx="387007" cy="1102667"/>
            </a:xfrm>
            <a:custGeom>
              <a:avLst/>
              <a:gdLst>
                <a:gd name="connsiteX0" fmla="*/ 10955 w 387007"/>
                <a:gd name="connsiteY0" fmla="*/ 790180 h 1102667"/>
                <a:gd name="connsiteX1" fmla="*/ 106643 w 387007"/>
                <a:gd name="connsiteY1" fmla="*/ 659164 h 1102667"/>
                <a:gd name="connsiteX2" fmla="*/ 189955 w 387007"/>
                <a:gd name="connsiteY2" fmla="*/ 546199 h 1102667"/>
                <a:gd name="connsiteX3" fmla="*/ 182109 w 387007"/>
                <a:gd name="connsiteY3" fmla="*/ 405870 h 1102667"/>
                <a:gd name="connsiteX4" fmla="*/ 173815 w 387007"/>
                <a:gd name="connsiteY4" fmla="*/ 243918 h 1102667"/>
                <a:gd name="connsiteX5" fmla="*/ 269503 w 387007"/>
                <a:gd name="connsiteY5" fmla="*/ 112965 h 1102667"/>
                <a:gd name="connsiteX6" fmla="*/ 352878 w 387007"/>
                <a:gd name="connsiteY6" fmla="*/ 0 h 1102667"/>
                <a:gd name="connsiteX7" fmla="*/ 387007 w 387007"/>
                <a:gd name="connsiteY7" fmla="*/ 10142 h 1102667"/>
                <a:gd name="connsiteX8" fmla="*/ 291320 w 387007"/>
                <a:gd name="connsiteY8" fmla="*/ 141095 h 1102667"/>
                <a:gd name="connsiteX9" fmla="*/ 208008 w 387007"/>
                <a:gd name="connsiteY9" fmla="*/ 254123 h 1102667"/>
                <a:gd name="connsiteX10" fmla="*/ 215854 w 387007"/>
                <a:gd name="connsiteY10" fmla="*/ 394452 h 1102667"/>
                <a:gd name="connsiteX11" fmla="*/ 224147 w 387007"/>
                <a:gd name="connsiteY11" fmla="*/ 556405 h 1102667"/>
                <a:gd name="connsiteX12" fmla="*/ 128460 w 387007"/>
                <a:gd name="connsiteY12" fmla="*/ 687421 h 1102667"/>
                <a:gd name="connsiteX13" fmla="*/ 45147 w 387007"/>
                <a:gd name="connsiteY13" fmla="*/ 800386 h 1102667"/>
                <a:gd name="connsiteX14" fmla="*/ 52994 w 387007"/>
                <a:gd name="connsiteY14" fmla="*/ 940715 h 1102667"/>
                <a:gd name="connsiteX15" fmla="*/ 61223 w 387007"/>
                <a:gd name="connsiteY15" fmla="*/ 1102667 h 1102667"/>
                <a:gd name="connsiteX16" fmla="*/ 27095 w 387007"/>
                <a:gd name="connsiteY16" fmla="*/ 1092525 h 1102667"/>
                <a:gd name="connsiteX17" fmla="*/ 19248 w 387007"/>
                <a:gd name="connsiteY17" fmla="*/ 952196 h 1102667"/>
                <a:gd name="connsiteX18" fmla="*/ 10955 w 387007"/>
                <a:gd name="connsiteY18" fmla="*/ 790180 h 11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007" h="1102667">
                  <a:moveTo>
                    <a:pt x="10955" y="790180"/>
                  </a:moveTo>
                  <a:cubicBezTo>
                    <a:pt x="32964" y="716443"/>
                    <a:pt x="70409" y="687357"/>
                    <a:pt x="106643" y="659164"/>
                  </a:cubicBezTo>
                  <a:cubicBezTo>
                    <a:pt x="139879" y="633649"/>
                    <a:pt x="171264" y="608964"/>
                    <a:pt x="189955" y="546199"/>
                  </a:cubicBezTo>
                  <a:cubicBezTo>
                    <a:pt x="208645" y="483433"/>
                    <a:pt x="195760" y="445800"/>
                    <a:pt x="182109" y="405870"/>
                  </a:cubicBezTo>
                  <a:cubicBezTo>
                    <a:pt x="167245" y="362495"/>
                    <a:pt x="151871" y="317654"/>
                    <a:pt x="173815" y="243918"/>
                  </a:cubicBezTo>
                  <a:cubicBezTo>
                    <a:pt x="195760" y="170181"/>
                    <a:pt x="233269" y="141095"/>
                    <a:pt x="269503" y="112965"/>
                  </a:cubicBezTo>
                  <a:cubicBezTo>
                    <a:pt x="302738" y="87451"/>
                    <a:pt x="334124" y="62766"/>
                    <a:pt x="352878" y="0"/>
                  </a:cubicBezTo>
                  <a:lnTo>
                    <a:pt x="387007" y="10142"/>
                  </a:lnTo>
                  <a:cubicBezTo>
                    <a:pt x="365063" y="83879"/>
                    <a:pt x="327617" y="112965"/>
                    <a:pt x="291320" y="141095"/>
                  </a:cubicBezTo>
                  <a:cubicBezTo>
                    <a:pt x="258084" y="166928"/>
                    <a:pt x="226699" y="191294"/>
                    <a:pt x="208008" y="254123"/>
                  </a:cubicBezTo>
                  <a:cubicBezTo>
                    <a:pt x="189317" y="316952"/>
                    <a:pt x="202139" y="354458"/>
                    <a:pt x="215854" y="394452"/>
                  </a:cubicBezTo>
                  <a:cubicBezTo>
                    <a:pt x="230718" y="437827"/>
                    <a:pt x="246091" y="482668"/>
                    <a:pt x="224147" y="556405"/>
                  </a:cubicBezTo>
                  <a:cubicBezTo>
                    <a:pt x="202202" y="630141"/>
                    <a:pt x="164693" y="659228"/>
                    <a:pt x="128460" y="687421"/>
                  </a:cubicBezTo>
                  <a:cubicBezTo>
                    <a:pt x="95224" y="712936"/>
                    <a:pt x="63839" y="737621"/>
                    <a:pt x="45147" y="800386"/>
                  </a:cubicBezTo>
                  <a:cubicBezTo>
                    <a:pt x="26457" y="863151"/>
                    <a:pt x="39279" y="900785"/>
                    <a:pt x="52994" y="940715"/>
                  </a:cubicBezTo>
                  <a:cubicBezTo>
                    <a:pt x="67858" y="984089"/>
                    <a:pt x="83232" y="1028930"/>
                    <a:pt x="61223" y="1102667"/>
                  </a:cubicBezTo>
                  <a:lnTo>
                    <a:pt x="27095" y="1092525"/>
                  </a:lnTo>
                  <a:cubicBezTo>
                    <a:pt x="45850" y="1029696"/>
                    <a:pt x="32900" y="992126"/>
                    <a:pt x="19248" y="952196"/>
                  </a:cubicBezTo>
                  <a:cubicBezTo>
                    <a:pt x="4385" y="908758"/>
                    <a:pt x="-10989" y="863916"/>
                    <a:pt x="10955" y="790180"/>
                  </a:cubicBezTo>
                  <a:close/>
                </a:path>
              </a:pathLst>
            </a:custGeom>
            <a:solidFill>
              <a:srgbClr val="231F20"/>
            </a:solidFill>
            <a:ln w="6379"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3210DDD-ED25-6248-A66E-0623184847A2}"/>
                </a:ext>
              </a:extLst>
            </p:cNvPr>
            <p:cNvSpPr/>
            <p:nvPr/>
          </p:nvSpPr>
          <p:spPr>
            <a:xfrm>
              <a:off x="11413082" y="5039025"/>
              <a:ext cx="1733601" cy="1733254"/>
            </a:xfrm>
            <a:custGeom>
              <a:avLst/>
              <a:gdLst>
                <a:gd name="connsiteX0" fmla="*/ 1552943 w 1733601"/>
                <a:gd name="connsiteY0" fmla="*/ 0 h 1733254"/>
                <a:gd name="connsiteX1" fmla="*/ 0 w 1733601"/>
                <a:gd name="connsiteY1" fmla="*/ 1552805 h 1733254"/>
                <a:gd name="connsiteX2" fmla="*/ 11227 w 1733601"/>
                <a:gd name="connsiteY2" fmla="*/ 1733254 h 1733254"/>
                <a:gd name="connsiteX3" fmla="*/ 1733602 w 1733601"/>
                <a:gd name="connsiteY3" fmla="*/ 11035 h 1733254"/>
                <a:gd name="connsiteX4" fmla="*/ 1552943 w 1733601"/>
                <a:gd name="connsiteY4" fmla="*/ 0 h 173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601" h="1733254">
                  <a:moveTo>
                    <a:pt x="1552943" y="0"/>
                  </a:moveTo>
                  <a:lnTo>
                    <a:pt x="0" y="1552805"/>
                  </a:lnTo>
                  <a:cubicBezTo>
                    <a:pt x="255" y="1613146"/>
                    <a:pt x="4019" y="1673359"/>
                    <a:pt x="11227" y="1733254"/>
                  </a:cubicBezTo>
                  <a:lnTo>
                    <a:pt x="1733602" y="11035"/>
                  </a:lnTo>
                  <a:cubicBezTo>
                    <a:pt x="1673638" y="3891"/>
                    <a:pt x="1613354" y="204"/>
                    <a:pt x="1552943" y="0"/>
                  </a:cubicBezTo>
                  <a:close/>
                </a:path>
              </a:pathLst>
            </a:custGeom>
            <a:noFill/>
            <a:ln w="637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104FA4-B97F-2040-8FA0-83A2D28B3CB7}"/>
                </a:ext>
              </a:extLst>
            </p:cNvPr>
            <p:cNvSpPr/>
            <p:nvPr/>
          </p:nvSpPr>
          <p:spPr>
            <a:xfrm>
              <a:off x="13688212" y="7313950"/>
              <a:ext cx="634088" cy="634095"/>
            </a:xfrm>
            <a:custGeom>
              <a:avLst/>
              <a:gdLst>
                <a:gd name="connsiteX0" fmla="*/ 0 w 634088"/>
                <a:gd name="connsiteY0" fmla="*/ 634096 h 634095"/>
                <a:gd name="connsiteX1" fmla="*/ 634088 w 634088"/>
                <a:gd name="connsiteY1" fmla="*/ 0 h 634095"/>
              </a:gdLst>
              <a:ahLst/>
              <a:cxnLst>
                <a:cxn ang="0">
                  <a:pos x="connsiteX0" y="connsiteY0"/>
                </a:cxn>
                <a:cxn ang="0">
                  <a:pos x="connsiteX1" y="connsiteY1"/>
                </a:cxn>
              </a:cxnLst>
              <a:rect l="l" t="t" r="r" b="b"/>
              <a:pathLst>
                <a:path w="634088" h="634095">
                  <a:moveTo>
                    <a:pt x="0" y="634096"/>
                  </a:moveTo>
                  <a:cubicBezTo>
                    <a:pt x="269137" y="489685"/>
                    <a:pt x="489727" y="269112"/>
                    <a:pt x="634088" y="0"/>
                  </a:cubicBezTo>
                  <a:close/>
                </a:path>
              </a:pathLst>
            </a:custGeom>
            <a:noFill/>
            <a:ln w="6379"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8913308-214B-BC47-8626-C89ED7BA8AB9}"/>
                </a:ext>
              </a:extLst>
            </p:cNvPr>
            <p:cNvSpPr/>
            <p:nvPr/>
          </p:nvSpPr>
          <p:spPr>
            <a:xfrm>
              <a:off x="11574985" y="5200914"/>
              <a:ext cx="694691" cy="694564"/>
            </a:xfrm>
            <a:custGeom>
              <a:avLst/>
              <a:gdLst>
                <a:gd name="connsiteX0" fmla="*/ 0 w 694691"/>
                <a:gd name="connsiteY0" fmla="*/ 694565 h 694564"/>
                <a:gd name="connsiteX1" fmla="*/ 694691 w 694691"/>
                <a:gd name="connsiteY1" fmla="*/ 0 h 694564"/>
                <a:gd name="connsiteX2" fmla="*/ 0 w 694691"/>
                <a:gd name="connsiteY2" fmla="*/ 694565 h 694564"/>
              </a:gdLst>
              <a:ahLst/>
              <a:cxnLst>
                <a:cxn ang="0">
                  <a:pos x="connsiteX0" y="connsiteY0"/>
                </a:cxn>
                <a:cxn ang="0">
                  <a:pos x="connsiteX1" y="connsiteY1"/>
                </a:cxn>
                <a:cxn ang="0">
                  <a:pos x="connsiteX2" y="connsiteY2"/>
                </a:cxn>
              </a:cxnLst>
              <a:rect l="l" t="t" r="r" b="b"/>
              <a:pathLst>
                <a:path w="694691" h="694564">
                  <a:moveTo>
                    <a:pt x="0" y="694565"/>
                  </a:moveTo>
                  <a:lnTo>
                    <a:pt x="694691" y="0"/>
                  </a:lnTo>
                  <a:cubicBezTo>
                    <a:pt x="394041" y="150203"/>
                    <a:pt x="150230" y="393936"/>
                    <a:pt x="0" y="694565"/>
                  </a:cubicBezTo>
                  <a:close/>
                </a:path>
              </a:pathLst>
            </a:custGeom>
            <a:noFill/>
            <a:ln w="637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60C5E4C-F384-E948-BBF1-F61B0B521144}"/>
                </a:ext>
              </a:extLst>
            </p:cNvPr>
            <p:cNvSpPr/>
            <p:nvPr/>
          </p:nvSpPr>
          <p:spPr>
            <a:xfrm>
              <a:off x="13238417" y="6864195"/>
              <a:ext cx="1241192" cy="1241145"/>
            </a:xfrm>
            <a:custGeom>
              <a:avLst/>
              <a:gdLst>
                <a:gd name="connsiteX0" fmla="*/ 1241193 w 1241192"/>
                <a:gd name="connsiteY0" fmla="*/ 0 h 1241145"/>
                <a:gd name="connsiteX1" fmla="*/ 0 w 1241192"/>
                <a:gd name="connsiteY1" fmla="*/ 1241146 h 1241145"/>
                <a:gd name="connsiteX2" fmla="*/ 63345 w 1241192"/>
                <a:gd name="connsiteY2" fmla="*/ 1228389 h 1241145"/>
                <a:gd name="connsiteX3" fmla="*/ 1228243 w 1241192"/>
                <a:gd name="connsiteY3" fmla="*/ 63340 h 1241145"/>
                <a:gd name="connsiteX4" fmla="*/ 1241193 w 1241192"/>
                <a:gd name="connsiteY4" fmla="*/ 0 h 124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92" h="1241145">
                  <a:moveTo>
                    <a:pt x="1241193" y="0"/>
                  </a:moveTo>
                  <a:lnTo>
                    <a:pt x="0" y="1241146"/>
                  </a:lnTo>
                  <a:cubicBezTo>
                    <a:pt x="21242" y="1237255"/>
                    <a:pt x="42357" y="1232982"/>
                    <a:pt x="63345" y="1228389"/>
                  </a:cubicBezTo>
                  <a:lnTo>
                    <a:pt x="1228243" y="63340"/>
                  </a:lnTo>
                  <a:cubicBezTo>
                    <a:pt x="1233027" y="42418"/>
                    <a:pt x="1237302" y="21304"/>
                    <a:pt x="1241193" y="0"/>
                  </a:cubicBezTo>
                  <a:close/>
                </a:path>
              </a:pathLst>
            </a:custGeom>
            <a:solidFill>
              <a:srgbClr val="000000"/>
            </a:solidFill>
            <a:ln w="6379"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06EF9F0-DF25-9148-968A-B8EF20C45E83}"/>
                </a:ext>
              </a:extLst>
            </p:cNvPr>
            <p:cNvSpPr/>
            <p:nvPr/>
          </p:nvSpPr>
          <p:spPr>
            <a:xfrm>
              <a:off x="11434261" y="5060202"/>
              <a:ext cx="1268496" cy="1268383"/>
            </a:xfrm>
            <a:custGeom>
              <a:avLst/>
              <a:gdLst>
                <a:gd name="connsiteX0" fmla="*/ 1206491 w 1268496"/>
                <a:gd name="connsiteY0" fmla="*/ 11609 h 1268383"/>
                <a:gd name="connsiteX1" fmla="*/ 11610 w 1268496"/>
                <a:gd name="connsiteY1" fmla="*/ 1206383 h 1268383"/>
                <a:gd name="connsiteX2" fmla="*/ 0 w 1268496"/>
                <a:gd name="connsiteY2" fmla="*/ 1268383 h 1268383"/>
                <a:gd name="connsiteX3" fmla="*/ 1268497 w 1268496"/>
                <a:gd name="connsiteY3" fmla="*/ 0 h 1268383"/>
                <a:gd name="connsiteX4" fmla="*/ 1206491 w 1268496"/>
                <a:gd name="connsiteY4" fmla="*/ 11609 h 126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6" h="1268383">
                  <a:moveTo>
                    <a:pt x="1206491" y="11609"/>
                  </a:moveTo>
                  <a:lnTo>
                    <a:pt x="11610" y="1206383"/>
                  </a:lnTo>
                  <a:cubicBezTo>
                    <a:pt x="7272" y="1226922"/>
                    <a:pt x="3444" y="1247589"/>
                    <a:pt x="0" y="1268383"/>
                  </a:cubicBezTo>
                  <a:lnTo>
                    <a:pt x="1268497" y="0"/>
                  </a:lnTo>
                  <a:cubicBezTo>
                    <a:pt x="1247700" y="3445"/>
                    <a:pt x="1227032" y="7316"/>
                    <a:pt x="1206491" y="11609"/>
                  </a:cubicBezTo>
                  <a:close/>
                </a:path>
              </a:pathLst>
            </a:custGeom>
            <a:solidFill>
              <a:srgbClr val="000000"/>
            </a:solidFill>
            <a:ln w="637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9906805-B5C9-9846-85FD-BC8E6AD09825}"/>
                </a:ext>
              </a:extLst>
            </p:cNvPr>
            <p:cNvSpPr/>
            <p:nvPr/>
          </p:nvSpPr>
          <p:spPr>
            <a:xfrm>
              <a:off x="12543406" y="6169312"/>
              <a:ext cx="1915343" cy="1915234"/>
            </a:xfrm>
            <a:custGeom>
              <a:avLst/>
              <a:gdLst>
                <a:gd name="connsiteX0" fmla="*/ 1904946 w 1915343"/>
                <a:gd name="connsiteY0" fmla="*/ 0 h 1915234"/>
                <a:gd name="connsiteX1" fmla="*/ 0 w 1915343"/>
                <a:gd name="connsiteY1" fmla="*/ 1904711 h 1915234"/>
                <a:gd name="connsiteX2" fmla="*/ 39870 w 1915343"/>
                <a:gd name="connsiteY2" fmla="*/ 1915235 h 1915234"/>
                <a:gd name="connsiteX3" fmla="*/ 1915343 w 1915343"/>
                <a:gd name="connsiteY3" fmla="*/ 39929 h 1915234"/>
                <a:gd name="connsiteX4" fmla="*/ 1904946 w 1915343"/>
                <a:gd name="connsiteY4" fmla="*/ 0 h 191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343" h="1915234">
                  <a:moveTo>
                    <a:pt x="1904946" y="0"/>
                  </a:moveTo>
                  <a:lnTo>
                    <a:pt x="0" y="1904711"/>
                  </a:lnTo>
                  <a:cubicBezTo>
                    <a:pt x="13268" y="1908410"/>
                    <a:pt x="26537" y="1911855"/>
                    <a:pt x="39870" y="1915235"/>
                  </a:cubicBezTo>
                  <a:lnTo>
                    <a:pt x="1915343" y="39929"/>
                  </a:lnTo>
                  <a:cubicBezTo>
                    <a:pt x="1912090" y="26344"/>
                    <a:pt x="1908582" y="13076"/>
                    <a:pt x="1904946" y="0"/>
                  </a:cubicBezTo>
                  <a:close/>
                </a:path>
              </a:pathLst>
            </a:custGeom>
            <a:solidFill>
              <a:srgbClr val="000000"/>
            </a:solidFill>
            <a:ln w="6379"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0EEB94E-5943-4749-AF0A-1186CE0F2926}"/>
                </a:ext>
              </a:extLst>
            </p:cNvPr>
            <p:cNvSpPr/>
            <p:nvPr/>
          </p:nvSpPr>
          <p:spPr>
            <a:xfrm>
              <a:off x="12971384" y="6597123"/>
              <a:ext cx="1533360" cy="1533285"/>
            </a:xfrm>
            <a:custGeom>
              <a:avLst/>
              <a:gdLst>
                <a:gd name="connsiteX0" fmla="*/ 1533360 w 1533360"/>
                <a:gd name="connsiteY0" fmla="*/ 0 h 1533285"/>
                <a:gd name="connsiteX1" fmla="*/ 0 w 1533360"/>
                <a:gd name="connsiteY1" fmla="*/ 1533286 h 1533285"/>
                <a:gd name="connsiteX2" fmla="*/ 51672 w 1533360"/>
                <a:gd name="connsiteY2" fmla="*/ 1532010 h 1533285"/>
                <a:gd name="connsiteX3" fmla="*/ 1532275 w 1533360"/>
                <a:gd name="connsiteY3" fmla="*/ 51539 h 1533285"/>
                <a:gd name="connsiteX4" fmla="*/ 1533360 w 1533360"/>
                <a:gd name="connsiteY4" fmla="*/ 0 h 153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60" h="1533285">
                  <a:moveTo>
                    <a:pt x="1533360" y="0"/>
                  </a:moveTo>
                  <a:lnTo>
                    <a:pt x="0" y="1533286"/>
                  </a:lnTo>
                  <a:cubicBezTo>
                    <a:pt x="17287" y="1533286"/>
                    <a:pt x="34511" y="1532840"/>
                    <a:pt x="51672" y="1532010"/>
                  </a:cubicBezTo>
                  <a:lnTo>
                    <a:pt x="1532275" y="51539"/>
                  </a:lnTo>
                  <a:cubicBezTo>
                    <a:pt x="1532786" y="34381"/>
                    <a:pt x="1533233" y="17222"/>
                    <a:pt x="1533360" y="0"/>
                  </a:cubicBezTo>
                  <a:close/>
                </a:path>
              </a:pathLst>
            </a:custGeom>
            <a:solidFill>
              <a:srgbClr val="000000"/>
            </a:solidFill>
            <a:ln w="637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29B103C-5128-ED4D-982D-EBFDE754C418}"/>
                </a:ext>
              </a:extLst>
            </p:cNvPr>
            <p:cNvSpPr/>
            <p:nvPr/>
          </p:nvSpPr>
          <p:spPr>
            <a:xfrm>
              <a:off x="13589207" y="7214954"/>
              <a:ext cx="781701" cy="781696"/>
            </a:xfrm>
            <a:custGeom>
              <a:avLst/>
              <a:gdLst>
                <a:gd name="connsiteX0" fmla="*/ 781701 w 781701"/>
                <a:gd name="connsiteY0" fmla="*/ 0 h 781696"/>
                <a:gd name="connsiteX1" fmla="*/ 0 w 781701"/>
                <a:gd name="connsiteY1" fmla="*/ 781697 h 781696"/>
                <a:gd name="connsiteX2" fmla="*/ 99005 w 781701"/>
                <a:gd name="connsiteY2" fmla="*/ 733092 h 781696"/>
                <a:gd name="connsiteX3" fmla="*/ 733093 w 781701"/>
                <a:gd name="connsiteY3" fmla="*/ 98996 h 781696"/>
                <a:gd name="connsiteX4" fmla="*/ 781701 w 781701"/>
                <a:gd name="connsiteY4" fmla="*/ 0 h 78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01" h="781696">
                  <a:moveTo>
                    <a:pt x="781701" y="0"/>
                  </a:moveTo>
                  <a:lnTo>
                    <a:pt x="0" y="781697"/>
                  </a:lnTo>
                  <a:cubicBezTo>
                    <a:pt x="33681" y="766643"/>
                    <a:pt x="66662" y="750441"/>
                    <a:pt x="99005" y="733092"/>
                  </a:cubicBezTo>
                  <a:lnTo>
                    <a:pt x="733093" y="98996"/>
                  </a:lnTo>
                  <a:cubicBezTo>
                    <a:pt x="750444" y="66657"/>
                    <a:pt x="766647" y="33615"/>
                    <a:pt x="781701" y="0"/>
                  </a:cubicBezTo>
                  <a:close/>
                </a:path>
              </a:pathLst>
            </a:custGeom>
            <a:solidFill>
              <a:srgbClr val="000000"/>
            </a:solidFill>
            <a:ln w="6379"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CF1455-84FD-A748-B6A0-F8673D449F8A}"/>
                </a:ext>
              </a:extLst>
            </p:cNvPr>
            <p:cNvSpPr/>
            <p:nvPr/>
          </p:nvSpPr>
          <p:spPr>
            <a:xfrm>
              <a:off x="12743903" y="6369727"/>
              <a:ext cx="1751398" cy="1751497"/>
            </a:xfrm>
            <a:custGeom>
              <a:avLst/>
              <a:gdLst>
                <a:gd name="connsiteX0" fmla="*/ 1746041 w 1751398"/>
                <a:gd name="connsiteY0" fmla="*/ 0 h 1751497"/>
                <a:gd name="connsiteX1" fmla="*/ 0 w 1751398"/>
                <a:gd name="connsiteY1" fmla="*/ 1745885 h 1751497"/>
                <a:gd name="connsiteX2" fmla="*/ 44655 w 1751398"/>
                <a:gd name="connsiteY2" fmla="*/ 1751497 h 1751497"/>
                <a:gd name="connsiteX3" fmla="*/ 1751399 w 1751398"/>
                <a:gd name="connsiteY3" fmla="*/ 44842 h 1751497"/>
                <a:gd name="connsiteX4" fmla="*/ 1746041 w 1751398"/>
                <a:gd name="connsiteY4" fmla="*/ 0 h 175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398" h="1751497">
                  <a:moveTo>
                    <a:pt x="1746041" y="0"/>
                  </a:moveTo>
                  <a:lnTo>
                    <a:pt x="0" y="1745885"/>
                  </a:lnTo>
                  <a:cubicBezTo>
                    <a:pt x="14864" y="1747989"/>
                    <a:pt x="29791" y="1749902"/>
                    <a:pt x="44655" y="1751497"/>
                  </a:cubicBezTo>
                  <a:lnTo>
                    <a:pt x="1751399" y="44842"/>
                  </a:lnTo>
                  <a:cubicBezTo>
                    <a:pt x="1749996" y="29661"/>
                    <a:pt x="1748083" y="14926"/>
                    <a:pt x="1746041" y="0"/>
                  </a:cubicBezTo>
                  <a:close/>
                </a:path>
              </a:pathLst>
            </a:custGeom>
            <a:solidFill>
              <a:srgbClr val="000000"/>
            </a:solidFill>
            <a:ln w="637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D6296E7-5C0F-2840-BDCF-4A41507DEADB}"/>
                </a:ext>
              </a:extLst>
            </p:cNvPr>
            <p:cNvSpPr/>
            <p:nvPr/>
          </p:nvSpPr>
          <p:spPr>
            <a:xfrm>
              <a:off x="11919779" y="5545740"/>
              <a:ext cx="2207445" cy="2207247"/>
            </a:xfrm>
            <a:custGeom>
              <a:avLst/>
              <a:gdLst>
                <a:gd name="connsiteX0" fmla="*/ 2183779 w 2207445"/>
                <a:gd name="connsiteY0" fmla="*/ 0 h 2207247"/>
                <a:gd name="connsiteX1" fmla="*/ 0 w 2207445"/>
                <a:gd name="connsiteY1" fmla="*/ 2183519 h 2207247"/>
                <a:gd name="connsiteX2" fmla="*/ 26728 w 2207445"/>
                <a:gd name="connsiteY2" fmla="*/ 2207248 h 2207247"/>
                <a:gd name="connsiteX3" fmla="*/ 2207445 w 2207445"/>
                <a:gd name="connsiteY3" fmla="*/ 26662 h 2207247"/>
                <a:gd name="connsiteX4" fmla="*/ 2183779 w 2207445"/>
                <a:gd name="connsiteY4" fmla="*/ 0 h 220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45" h="2207247">
                  <a:moveTo>
                    <a:pt x="2183779" y="0"/>
                  </a:moveTo>
                  <a:lnTo>
                    <a:pt x="0" y="2183519"/>
                  </a:lnTo>
                  <a:cubicBezTo>
                    <a:pt x="8803" y="2191556"/>
                    <a:pt x="17734" y="2199466"/>
                    <a:pt x="26728" y="2207248"/>
                  </a:cubicBezTo>
                  <a:lnTo>
                    <a:pt x="2207445" y="26662"/>
                  </a:lnTo>
                  <a:cubicBezTo>
                    <a:pt x="2199854" y="17669"/>
                    <a:pt x="2191817" y="8802"/>
                    <a:pt x="2183779" y="0"/>
                  </a:cubicBezTo>
                  <a:close/>
                </a:path>
              </a:pathLst>
            </a:custGeom>
            <a:solidFill>
              <a:srgbClr val="000000"/>
            </a:solidFill>
            <a:ln w="6379"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14C1B93-C5C7-544C-A811-121154575CA7}"/>
                </a:ext>
              </a:extLst>
            </p:cNvPr>
            <p:cNvSpPr/>
            <p:nvPr/>
          </p:nvSpPr>
          <p:spPr>
            <a:xfrm>
              <a:off x="11522740" y="5148801"/>
              <a:ext cx="2044968" cy="2044912"/>
            </a:xfrm>
            <a:custGeom>
              <a:avLst/>
              <a:gdLst>
                <a:gd name="connsiteX0" fmla="*/ 2009436 w 2044968"/>
                <a:gd name="connsiteY0" fmla="*/ 0 h 2044912"/>
                <a:gd name="connsiteX1" fmla="*/ 0 w 2044968"/>
                <a:gd name="connsiteY1" fmla="*/ 2009256 h 2044912"/>
                <a:gd name="connsiteX2" fmla="*/ 14799 w 2044968"/>
                <a:gd name="connsiteY2" fmla="*/ 2044913 h 2044912"/>
                <a:gd name="connsiteX3" fmla="*/ 2044968 w 2044968"/>
                <a:gd name="connsiteY3" fmla="*/ 14862 h 2044912"/>
                <a:gd name="connsiteX4" fmla="*/ 2009436 w 2044968"/>
                <a:gd name="connsiteY4" fmla="*/ 0 h 204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968" h="2044912">
                  <a:moveTo>
                    <a:pt x="2009436" y="0"/>
                  </a:moveTo>
                  <a:lnTo>
                    <a:pt x="0" y="2009256"/>
                  </a:lnTo>
                  <a:cubicBezTo>
                    <a:pt x="4784" y="2021184"/>
                    <a:pt x="9696" y="2033112"/>
                    <a:pt x="14799" y="2044913"/>
                  </a:cubicBezTo>
                  <a:lnTo>
                    <a:pt x="2044968" y="14862"/>
                  </a:lnTo>
                  <a:cubicBezTo>
                    <a:pt x="2033230" y="9696"/>
                    <a:pt x="2021366" y="4720"/>
                    <a:pt x="2009436" y="0"/>
                  </a:cubicBezTo>
                  <a:close/>
                </a:path>
              </a:pathLst>
            </a:custGeom>
            <a:solidFill>
              <a:srgbClr val="000000"/>
            </a:solidFill>
            <a:ln w="637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3210E6E-6D49-D840-A1CF-C1BA56BB94DF}"/>
                </a:ext>
              </a:extLst>
            </p:cNvPr>
            <p:cNvSpPr/>
            <p:nvPr/>
          </p:nvSpPr>
          <p:spPr>
            <a:xfrm>
              <a:off x="11462904" y="5088906"/>
              <a:ext cx="1926571" cy="1926334"/>
            </a:xfrm>
            <a:custGeom>
              <a:avLst/>
              <a:gdLst>
                <a:gd name="connsiteX0" fmla="*/ 1887085 w 1926571"/>
                <a:gd name="connsiteY0" fmla="*/ 0 h 1926334"/>
                <a:gd name="connsiteX1" fmla="*/ 0 w 1926571"/>
                <a:gd name="connsiteY1" fmla="*/ 1886851 h 1926334"/>
                <a:gd name="connsiteX2" fmla="*/ 10908 w 1926571"/>
                <a:gd name="connsiteY2" fmla="*/ 1926335 h 1926334"/>
                <a:gd name="connsiteX3" fmla="*/ 1926571 w 1926571"/>
                <a:gd name="connsiteY3" fmla="*/ 10844 h 1926334"/>
                <a:gd name="connsiteX4" fmla="*/ 1887085 w 1926571"/>
                <a:gd name="connsiteY4" fmla="*/ 0 h 192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71" h="1926334">
                  <a:moveTo>
                    <a:pt x="1887085" y="0"/>
                  </a:moveTo>
                  <a:lnTo>
                    <a:pt x="0" y="1886851"/>
                  </a:lnTo>
                  <a:cubicBezTo>
                    <a:pt x="3444" y="1900055"/>
                    <a:pt x="7145" y="1913258"/>
                    <a:pt x="10908" y="1926335"/>
                  </a:cubicBezTo>
                  <a:lnTo>
                    <a:pt x="1926571" y="10844"/>
                  </a:lnTo>
                  <a:cubicBezTo>
                    <a:pt x="1913430" y="7100"/>
                    <a:pt x="1900288" y="3489"/>
                    <a:pt x="1887085" y="0"/>
                  </a:cubicBezTo>
                  <a:close/>
                </a:path>
              </a:pathLst>
            </a:custGeom>
            <a:solidFill>
              <a:srgbClr val="000000"/>
            </a:solidFill>
            <a:ln w="6379"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4FBA9A3-6C06-BD4B-B59B-EFA34CB9B3CB}"/>
                </a:ext>
              </a:extLst>
            </p:cNvPr>
            <p:cNvSpPr/>
            <p:nvPr/>
          </p:nvSpPr>
          <p:spPr>
            <a:xfrm>
              <a:off x="12363833" y="5989499"/>
              <a:ext cx="2036484" cy="2036492"/>
            </a:xfrm>
            <a:custGeom>
              <a:avLst/>
              <a:gdLst>
                <a:gd name="connsiteX0" fmla="*/ 2022195 w 2036484"/>
                <a:gd name="connsiteY0" fmla="*/ 0 h 2036492"/>
                <a:gd name="connsiteX1" fmla="*/ 0 w 2036484"/>
                <a:gd name="connsiteY1" fmla="*/ 2022013 h 2036492"/>
                <a:gd name="connsiteX2" fmla="*/ 35915 w 2036484"/>
                <a:gd name="connsiteY2" fmla="*/ 2036493 h 2036492"/>
                <a:gd name="connsiteX3" fmla="*/ 2036484 w 2036484"/>
                <a:gd name="connsiteY3" fmla="*/ 35911 h 2036492"/>
                <a:gd name="connsiteX4" fmla="*/ 2022195 w 2036484"/>
                <a:gd name="connsiteY4" fmla="*/ 0 h 20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484" h="2036492">
                  <a:moveTo>
                    <a:pt x="2022195" y="0"/>
                  </a:moveTo>
                  <a:lnTo>
                    <a:pt x="0" y="2022013"/>
                  </a:lnTo>
                  <a:cubicBezTo>
                    <a:pt x="11865" y="2026989"/>
                    <a:pt x="23858" y="2031837"/>
                    <a:pt x="35915" y="2036493"/>
                  </a:cubicBezTo>
                  <a:lnTo>
                    <a:pt x="2036484" y="35911"/>
                  </a:lnTo>
                  <a:cubicBezTo>
                    <a:pt x="2031955" y="23856"/>
                    <a:pt x="2027171" y="11928"/>
                    <a:pt x="2022195" y="0"/>
                  </a:cubicBezTo>
                  <a:close/>
                </a:path>
              </a:pathLst>
            </a:custGeom>
            <a:solidFill>
              <a:srgbClr val="000000"/>
            </a:solidFill>
            <a:ln w="637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AE0114-569E-A24E-88D5-EABC571E05A3}"/>
                </a:ext>
              </a:extLst>
            </p:cNvPr>
            <p:cNvSpPr/>
            <p:nvPr/>
          </p:nvSpPr>
          <p:spPr>
            <a:xfrm>
              <a:off x="11692936" y="5318854"/>
              <a:ext cx="2182630" cy="2182434"/>
            </a:xfrm>
            <a:custGeom>
              <a:avLst/>
              <a:gdLst>
                <a:gd name="connsiteX0" fmla="*/ 2153286 w 2182630"/>
                <a:gd name="connsiteY0" fmla="*/ 0 h 2182434"/>
                <a:gd name="connsiteX1" fmla="*/ 0 w 2182630"/>
                <a:gd name="connsiteY1" fmla="*/ 2153158 h 2182434"/>
                <a:gd name="connsiteX2" fmla="*/ 21115 w 2182630"/>
                <a:gd name="connsiteY2" fmla="*/ 2182435 h 2182434"/>
                <a:gd name="connsiteX3" fmla="*/ 2182631 w 2182630"/>
                <a:gd name="connsiteY3" fmla="*/ 21113 h 2182434"/>
                <a:gd name="connsiteX4" fmla="*/ 2153286 w 2182630"/>
                <a:gd name="connsiteY4" fmla="*/ 0 h 218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630" h="2182434">
                  <a:moveTo>
                    <a:pt x="2153286" y="0"/>
                  </a:moveTo>
                  <a:lnTo>
                    <a:pt x="0" y="2153158"/>
                  </a:lnTo>
                  <a:cubicBezTo>
                    <a:pt x="6890" y="2162980"/>
                    <a:pt x="13971" y="2172740"/>
                    <a:pt x="21115" y="2182435"/>
                  </a:cubicBezTo>
                  <a:lnTo>
                    <a:pt x="2182631" y="21113"/>
                  </a:lnTo>
                  <a:cubicBezTo>
                    <a:pt x="2172935" y="13969"/>
                    <a:pt x="2163174" y="6934"/>
                    <a:pt x="2153286" y="0"/>
                  </a:cubicBezTo>
                  <a:close/>
                </a:path>
              </a:pathLst>
            </a:custGeom>
            <a:solidFill>
              <a:srgbClr val="000000"/>
            </a:solidFill>
            <a:ln w="6379"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092FF16-B53D-1746-98D3-F94919919E8C}"/>
                </a:ext>
              </a:extLst>
            </p:cNvPr>
            <p:cNvSpPr/>
            <p:nvPr/>
          </p:nvSpPr>
          <p:spPr>
            <a:xfrm>
              <a:off x="11799915" y="5425632"/>
              <a:ext cx="2208402" cy="2207948"/>
            </a:xfrm>
            <a:custGeom>
              <a:avLst/>
              <a:gdLst>
                <a:gd name="connsiteX0" fmla="*/ 2181675 w 2208402"/>
                <a:gd name="connsiteY0" fmla="*/ 0 h 2207948"/>
                <a:gd name="connsiteX1" fmla="*/ 0 w 2208402"/>
                <a:gd name="connsiteY1" fmla="*/ 2181478 h 2207948"/>
                <a:gd name="connsiteX2" fmla="*/ 23922 w 2208402"/>
                <a:gd name="connsiteY2" fmla="*/ 2207949 h 2207948"/>
                <a:gd name="connsiteX3" fmla="*/ 2208403 w 2208402"/>
                <a:gd name="connsiteY3" fmla="*/ 23664 h 2207948"/>
                <a:gd name="connsiteX4" fmla="*/ 2181675 w 2208402"/>
                <a:gd name="connsiteY4" fmla="*/ 0 h 220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402" h="2207948">
                  <a:moveTo>
                    <a:pt x="2181675" y="0"/>
                  </a:moveTo>
                  <a:lnTo>
                    <a:pt x="0" y="2181478"/>
                  </a:lnTo>
                  <a:cubicBezTo>
                    <a:pt x="7910" y="2190408"/>
                    <a:pt x="15884" y="2199210"/>
                    <a:pt x="23922" y="2207949"/>
                  </a:cubicBezTo>
                  <a:lnTo>
                    <a:pt x="2208403" y="23664"/>
                  </a:lnTo>
                  <a:cubicBezTo>
                    <a:pt x="2199535" y="15755"/>
                    <a:pt x="2190605" y="7865"/>
                    <a:pt x="2181675" y="0"/>
                  </a:cubicBezTo>
                  <a:close/>
                </a:path>
              </a:pathLst>
            </a:custGeom>
            <a:solidFill>
              <a:srgbClr val="000000"/>
            </a:solidFill>
            <a:ln w="637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F5E7498D-4C4B-634C-BC4D-6A134E0B722D}"/>
                </a:ext>
              </a:extLst>
            </p:cNvPr>
            <p:cNvSpPr/>
            <p:nvPr/>
          </p:nvSpPr>
          <p:spPr>
            <a:xfrm>
              <a:off x="11532245" y="5158241"/>
              <a:ext cx="830375" cy="830364"/>
            </a:xfrm>
            <a:custGeom>
              <a:avLst/>
              <a:gdLst>
                <a:gd name="connsiteX0" fmla="*/ 737431 w 830375"/>
                <a:gd name="connsiteY0" fmla="*/ 42673 h 830364"/>
                <a:gd name="connsiteX1" fmla="*/ 42740 w 830375"/>
                <a:gd name="connsiteY1" fmla="*/ 737238 h 830364"/>
                <a:gd name="connsiteX2" fmla="*/ 0 w 830375"/>
                <a:gd name="connsiteY2" fmla="*/ 830365 h 830364"/>
                <a:gd name="connsiteX3" fmla="*/ 830375 w 830375"/>
                <a:gd name="connsiteY3" fmla="*/ 0 h 830364"/>
                <a:gd name="connsiteX4" fmla="*/ 737431 w 830375"/>
                <a:gd name="connsiteY4" fmla="*/ 42673 h 8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375" h="830364">
                  <a:moveTo>
                    <a:pt x="737431" y="42673"/>
                  </a:moveTo>
                  <a:lnTo>
                    <a:pt x="42740" y="737238"/>
                  </a:lnTo>
                  <a:cubicBezTo>
                    <a:pt x="27494" y="767728"/>
                    <a:pt x="13268" y="798791"/>
                    <a:pt x="0" y="830365"/>
                  </a:cubicBezTo>
                  <a:lnTo>
                    <a:pt x="830375" y="0"/>
                  </a:lnTo>
                  <a:cubicBezTo>
                    <a:pt x="798799" y="13223"/>
                    <a:pt x="767860" y="27447"/>
                    <a:pt x="737431" y="42673"/>
                  </a:cubicBezTo>
                  <a:close/>
                </a:path>
              </a:pathLst>
            </a:custGeom>
            <a:solidFill>
              <a:srgbClr val="000000"/>
            </a:solidFill>
            <a:ln w="6379"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82C51DD-685B-0C40-AD64-BDAE0B38D83B}"/>
                </a:ext>
              </a:extLst>
            </p:cNvPr>
            <p:cNvSpPr/>
            <p:nvPr/>
          </p:nvSpPr>
          <p:spPr>
            <a:xfrm>
              <a:off x="11413018" y="5038961"/>
              <a:ext cx="1552943" cy="1552868"/>
            </a:xfrm>
            <a:custGeom>
              <a:avLst/>
              <a:gdLst>
                <a:gd name="connsiteX0" fmla="*/ 1545927 w 1552943"/>
                <a:gd name="connsiteY0" fmla="*/ 0 h 1552868"/>
                <a:gd name="connsiteX1" fmla="*/ 1502038 w 1552943"/>
                <a:gd name="connsiteY1" fmla="*/ 638 h 1552868"/>
                <a:gd name="connsiteX2" fmla="*/ 639 w 1552943"/>
                <a:gd name="connsiteY2" fmla="*/ 1501904 h 1552868"/>
                <a:gd name="connsiteX3" fmla="*/ 0 w 1552943"/>
                <a:gd name="connsiteY3" fmla="*/ 1545788 h 1552868"/>
                <a:gd name="connsiteX4" fmla="*/ 0 w 1552943"/>
                <a:gd name="connsiteY4" fmla="*/ 1552868 h 1552868"/>
                <a:gd name="connsiteX5" fmla="*/ 1552943 w 1552943"/>
                <a:gd name="connsiteY5" fmla="*/ 64 h 15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943" h="1552868">
                  <a:moveTo>
                    <a:pt x="1545927" y="0"/>
                  </a:moveTo>
                  <a:cubicBezTo>
                    <a:pt x="1531255" y="0"/>
                    <a:pt x="1516582" y="0"/>
                    <a:pt x="1502038" y="638"/>
                  </a:cubicBezTo>
                  <a:lnTo>
                    <a:pt x="639" y="1501904"/>
                  </a:lnTo>
                  <a:cubicBezTo>
                    <a:pt x="255" y="1516510"/>
                    <a:pt x="0" y="1531117"/>
                    <a:pt x="0" y="1545788"/>
                  </a:cubicBezTo>
                  <a:cubicBezTo>
                    <a:pt x="0" y="1548148"/>
                    <a:pt x="0" y="1550508"/>
                    <a:pt x="0" y="1552868"/>
                  </a:cubicBezTo>
                  <a:lnTo>
                    <a:pt x="1552943" y="64"/>
                  </a:lnTo>
                  <a:close/>
                </a:path>
              </a:pathLst>
            </a:custGeom>
            <a:solidFill>
              <a:srgbClr val="000000"/>
            </a:solidFill>
            <a:ln w="637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D968A39-66DA-C146-959E-FA53F3B13A01}"/>
                </a:ext>
              </a:extLst>
            </p:cNvPr>
            <p:cNvSpPr/>
            <p:nvPr/>
          </p:nvSpPr>
          <p:spPr>
            <a:xfrm>
              <a:off x="11600183" y="5226109"/>
              <a:ext cx="2129045" cy="2128855"/>
            </a:xfrm>
            <a:custGeom>
              <a:avLst/>
              <a:gdLst>
                <a:gd name="connsiteX0" fmla="*/ 2096703 w 2129045"/>
                <a:gd name="connsiteY0" fmla="*/ 0 h 2128855"/>
                <a:gd name="connsiteX1" fmla="*/ 0 w 2129045"/>
                <a:gd name="connsiteY1" fmla="*/ 2096579 h 2128855"/>
                <a:gd name="connsiteX2" fmla="*/ 18053 w 2129045"/>
                <a:gd name="connsiteY2" fmla="*/ 2128855 h 2128855"/>
                <a:gd name="connsiteX3" fmla="*/ 2129046 w 2129045"/>
                <a:gd name="connsiteY3" fmla="*/ 18115 h 2128855"/>
                <a:gd name="connsiteX4" fmla="*/ 2096703 w 2129045"/>
                <a:gd name="connsiteY4" fmla="*/ 0 h 212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45" h="2128855">
                  <a:moveTo>
                    <a:pt x="2096703" y="0"/>
                  </a:moveTo>
                  <a:lnTo>
                    <a:pt x="0" y="2096579"/>
                  </a:lnTo>
                  <a:cubicBezTo>
                    <a:pt x="5868" y="2107422"/>
                    <a:pt x="11929" y="2118139"/>
                    <a:pt x="18053" y="2128855"/>
                  </a:cubicBezTo>
                  <a:lnTo>
                    <a:pt x="2129046" y="18115"/>
                  </a:lnTo>
                  <a:cubicBezTo>
                    <a:pt x="2118329" y="11928"/>
                    <a:pt x="2107547" y="5996"/>
                    <a:pt x="2096703" y="0"/>
                  </a:cubicBezTo>
                  <a:close/>
                </a:path>
              </a:pathLst>
            </a:custGeom>
            <a:solidFill>
              <a:srgbClr val="000000"/>
            </a:solidFill>
            <a:ln w="6379"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9EF565A-9C42-E848-B2DA-6454635FDE9D}"/>
                </a:ext>
              </a:extLst>
            </p:cNvPr>
            <p:cNvSpPr/>
            <p:nvPr/>
          </p:nvSpPr>
          <p:spPr>
            <a:xfrm>
              <a:off x="12201036" y="5826909"/>
              <a:ext cx="2123369" cy="2123177"/>
            </a:xfrm>
            <a:custGeom>
              <a:avLst/>
              <a:gdLst>
                <a:gd name="connsiteX0" fmla="*/ 2105507 w 2123369"/>
                <a:gd name="connsiteY0" fmla="*/ 0 h 2123177"/>
                <a:gd name="connsiteX1" fmla="*/ 0 w 2123369"/>
                <a:gd name="connsiteY1" fmla="*/ 2105318 h 2123177"/>
                <a:gd name="connsiteX2" fmla="*/ 32534 w 2123369"/>
                <a:gd name="connsiteY2" fmla="*/ 2123178 h 2123177"/>
                <a:gd name="connsiteX3" fmla="*/ 2123369 w 2123369"/>
                <a:gd name="connsiteY3" fmla="*/ 32531 h 2123177"/>
                <a:gd name="connsiteX4" fmla="*/ 2105507 w 2123369"/>
                <a:gd name="connsiteY4" fmla="*/ 0 h 21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69" h="2123177">
                  <a:moveTo>
                    <a:pt x="2105507" y="0"/>
                  </a:moveTo>
                  <a:lnTo>
                    <a:pt x="0" y="2105318"/>
                  </a:lnTo>
                  <a:cubicBezTo>
                    <a:pt x="10781" y="2111697"/>
                    <a:pt x="21625" y="2117373"/>
                    <a:pt x="32534" y="2123178"/>
                  </a:cubicBezTo>
                  <a:lnTo>
                    <a:pt x="2123369" y="32531"/>
                  </a:lnTo>
                  <a:cubicBezTo>
                    <a:pt x="2117499" y="21624"/>
                    <a:pt x="2111567" y="10779"/>
                    <a:pt x="2105507" y="0"/>
                  </a:cubicBezTo>
                  <a:close/>
                </a:path>
              </a:pathLst>
            </a:custGeom>
            <a:solidFill>
              <a:srgbClr val="000000"/>
            </a:solidFill>
            <a:ln w="637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29410A4-7360-7D41-B612-B71D26D9CDAF}"/>
                </a:ext>
              </a:extLst>
            </p:cNvPr>
            <p:cNvSpPr/>
            <p:nvPr/>
          </p:nvSpPr>
          <p:spPr>
            <a:xfrm>
              <a:off x="12053486" y="5679372"/>
              <a:ext cx="2179313" cy="2179181"/>
            </a:xfrm>
            <a:custGeom>
              <a:avLst/>
              <a:gdLst>
                <a:gd name="connsiteX0" fmla="*/ 2158518 w 2179313"/>
                <a:gd name="connsiteY0" fmla="*/ 0 h 2179181"/>
                <a:gd name="connsiteX1" fmla="*/ 0 w 2179313"/>
                <a:gd name="connsiteY1" fmla="*/ 2158324 h 2179181"/>
                <a:gd name="connsiteX2" fmla="*/ 29536 w 2179313"/>
                <a:gd name="connsiteY2" fmla="*/ 2179182 h 2179181"/>
                <a:gd name="connsiteX3" fmla="*/ 2179314 w 2179313"/>
                <a:gd name="connsiteY3" fmla="*/ 29597 h 2179181"/>
                <a:gd name="connsiteX4" fmla="*/ 2158518 w 2179313"/>
                <a:gd name="connsiteY4" fmla="*/ 0 h 217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13" h="2179181">
                  <a:moveTo>
                    <a:pt x="2158518" y="0"/>
                  </a:moveTo>
                  <a:lnTo>
                    <a:pt x="0" y="2158324"/>
                  </a:lnTo>
                  <a:cubicBezTo>
                    <a:pt x="9760" y="2165404"/>
                    <a:pt x="19648" y="2172356"/>
                    <a:pt x="29536" y="2179182"/>
                  </a:cubicBezTo>
                  <a:lnTo>
                    <a:pt x="2179314" y="29597"/>
                  </a:lnTo>
                  <a:cubicBezTo>
                    <a:pt x="2172488" y="19582"/>
                    <a:pt x="2165535" y="9759"/>
                    <a:pt x="2158518" y="0"/>
                  </a:cubicBezTo>
                  <a:close/>
                </a:path>
              </a:pathLst>
            </a:custGeom>
            <a:solidFill>
              <a:srgbClr val="000000"/>
            </a:solidFill>
            <a:ln w="6379"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B1437F5-E0CC-D048-B7B7-E25A24C29C49}"/>
                </a:ext>
              </a:extLst>
            </p:cNvPr>
            <p:cNvSpPr/>
            <p:nvPr/>
          </p:nvSpPr>
          <p:spPr>
            <a:xfrm>
              <a:off x="11424054" y="5050315"/>
              <a:ext cx="1766645" cy="1766869"/>
            </a:xfrm>
            <a:custGeom>
              <a:avLst/>
              <a:gdLst>
                <a:gd name="connsiteX0" fmla="*/ 1722374 w 1766645"/>
                <a:gd name="connsiteY0" fmla="*/ 0 h 1766869"/>
                <a:gd name="connsiteX1" fmla="*/ 0 w 1766645"/>
                <a:gd name="connsiteY1" fmla="*/ 1722220 h 1766869"/>
                <a:gd name="connsiteX2" fmla="*/ 5997 w 1766645"/>
                <a:gd name="connsiteY2" fmla="*/ 1766870 h 1766869"/>
                <a:gd name="connsiteX3" fmla="*/ 1766645 w 1766645"/>
                <a:gd name="connsiteY3" fmla="*/ 6379 h 1766869"/>
                <a:gd name="connsiteX4" fmla="*/ 1722374 w 1766645"/>
                <a:gd name="connsiteY4" fmla="*/ 0 h 17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645" h="1766869">
                  <a:moveTo>
                    <a:pt x="1722374" y="0"/>
                  </a:moveTo>
                  <a:lnTo>
                    <a:pt x="0" y="1722220"/>
                  </a:lnTo>
                  <a:cubicBezTo>
                    <a:pt x="1850" y="1737081"/>
                    <a:pt x="3764" y="1751880"/>
                    <a:pt x="5997" y="1766870"/>
                  </a:cubicBezTo>
                  <a:lnTo>
                    <a:pt x="1766645" y="6379"/>
                  </a:lnTo>
                  <a:cubicBezTo>
                    <a:pt x="1752102" y="3764"/>
                    <a:pt x="1737238" y="1786"/>
                    <a:pt x="1722374" y="0"/>
                  </a:cubicBezTo>
                  <a:close/>
                </a:path>
              </a:pathLst>
            </a:custGeom>
            <a:solidFill>
              <a:srgbClr val="000000"/>
            </a:solidFill>
            <a:ln w="637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CEF790E4-86AE-084B-AA6D-FC4327C354C4}"/>
                </a:ext>
              </a:extLst>
            </p:cNvPr>
            <p:cNvSpPr/>
            <p:nvPr/>
          </p:nvSpPr>
          <p:spPr>
            <a:xfrm>
              <a:off x="346318" y="-603412"/>
              <a:ext cx="1432377" cy="1432248"/>
            </a:xfrm>
            <a:custGeom>
              <a:avLst/>
              <a:gdLst>
                <a:gd name="connsiteX0" fmla="*/ 1432377 w 1432377"/>
                <a:gd name="connsiteY0" fmla="*/ 716124 h 1432248"/>
                <a:gd name="connsiteX1" fmla="*/ 716189 w 1432377"/>
                <a:gd name="connsiteY1" fmla="*/ 1432249 h 1432248"/>
                <a:gd name="connsiteX2" fmla="*/ 0 w 1432377"/>
                <a:gd name="connsiteY2" fmla="*/ 716124 h 1432248"/>
                <a:gd name="connsiteX3" fmla="*/ 716189 w 1432377"/>
                <a:gd name="connsiteY3" fmla="*/ 0 h 1432248"/>
                <a:gd name="connsiteX4" fmla="*/ 1432377 w 1432377"/>
                <a:gd name="connsiteY4" fmla="*/ 716124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377" h="1432248">
                  <a:moveTo>
                    <a:pt x="1432377" y="716124"/>
                  </a:moveTo>
                  <a:cubicBezTo>
                    <a:pt x="1432377" y="1111629"/>
                    <a:pt x="1111729" y="1432249"/>
                    <a:pt x="716189" y="1432249"/>
                  </a:cubicBezTo>
                  <a:cubicBezTo>
                    <a:pt x="320649" y="1432249"/>
                    <a:pt x="0" y="1111629"/>
                    <a:pt x="0" y="716124"/>
                  </a:cubicBezTo>
                  <a:cubicBezTo>
                    <a:pt x="0" y="320620"/>
                    <a:pt x="320649" y="0"/>
                    <a:pt x="716189" y="0"/>
                  </a:cubicBezTo>
                  <a:cubicBezTo>
                    <a:pt x="1111729" y="0"/>
                    <a:pt x="1432377" y="320620"/>
                    <a:pt x="1432377" y="716124"/>
                  </a:cubicBezTo>
                  <a:close/>
                </a:path>
              </a:pathLst>
            </a:custGeom>
            <a:solidFill>
              <a:schemeClr val="accent4"/>
            </a:solidFill>
            <a:ln w="6379"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06F8BCD6-D699-4B4E-803F-D81D669D588C}"/>
                </a:ext>
              </a:extLst>
            </p:cNvPr>
            <p:cNvSpPr/>
            <p:nvPr/>
          </p:nvSpPr>
          <p:spPr>
            <a:xfrm>
              <a:off x="455976" y="-735895"/>
              <a:ext cx="970270" cy="970247"/>
            </a:xfrm>
            <a:custGeom>
              <a:avLst/>
              <a:gdLst>
                <a:gd name="connsiteX0" fmla="*/ 819595 w 970270"/>
                <a:gd name="connsiteY0" fmla="*/ 0 h 970247"/>
                <a:gd name="connsiteX1" fmla="*/ 0 w 970270"/>
                <a:gd name="connsiteY1" fmla="*/ 819521 h 970247"/>
                <a:gd name="connsiteX2" fmla="*/ 41018 w 970270"/>
                <a:gd name="connsiteY2" fmla="*/ 970247 h 970247"/>
                <a:gd name="connsiteX3" fmla="*/ 970271 w 970270"/>
                <a:gd name="connsiteY3" fmla="*/ 41014 h 970247"/>
                <a:gd name="connsiteX4" fmla="*/ 819595 w 970270"/>
                <a:gd name="connsiteY4" fmla="*/ 0 h 97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70" h="970247">
                  <a:moveTo>
                    <a:pt x="819595" y="0"/>
                  </a:moveTo>
                  <a:lnTo>
                    <a:pt x="0" y="819521"/>
                  </a:lnTo>
                  <a:cubicBezTo>
                    <a:pt x="8076" y="871124"/>
                    <a:pt x="21829" y="921668"/>
                    <a:pt x="41018" y="970247"/>
                  </a:cubicBezTo>
                  <a:lnTo>
                    <a:pt x="970271" y="41014"/>
                  </a:lnTo>
                  <a:cubicBezTo>
                    <a:pt x="921700" y="21867"/>
                    <a:pt x="871171" y="8114"/>
                    <a:pt x="819595" y="0"/>
                  </a:cubicBezTo>
                  <a:close/>
                </a:path>
              </a:pathLst>
            </a:custGeom>
            <a:noFill/>
            <a:ln w="637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BAFB73B0-2534-5146-B118-BB683004676F}"/>
                </a:ext>
              </a:extLst>
            </p:cNvPr>
            <p:cNvSpPr/>
            <p:nvPr/>
          </p:nvSpPr>
          <p:spPr>
            <a:xfrm>
              <a:off x="726771" y="-465124"/>
              <a:ext cx="1078078" cy="1078045"/>
            </a:xfrm>
            <a:custGeom>
              <a:avLst/>
              <a:gdLst>
                <a:gd name="connsiteX0" fmla="*/ 1004527 w 1078078"/>
                <a:gd name="connsiteY0" fmla="*/ 0 h 1078045"/>
                <a:gd name="connsiteX1" fmla="*/ 0 w 1078078"/>
                <a:gd name="connsiteY1" fmla="*/ 1004245 h 1078045"/>
                <a:gd name="connsiteX2" fmla="*/ 117823 w 1078078"/>
                <a:gd name="connsiteY2" fmla="*/ 1078046 h 1078045"/>
                <a:gd name="connsiteX3" fmla="*/ 1078079 w 1078078"/>
                <a:gd name="connsiteY3" fmla="*/ 117940 h 1078045"/>
                <a:gd name="connsiteX4" fmla="*/ 1004527 w 1078078"/>
                <a:gd name="connsiteY4" fmla="*/ 0 h 107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078" h="1078045">
                  <a:moveTo>
                    <a:pt x="1004527" y="0"/>
                  </a:moveTo>
                  <a:lnTo>
                    <a:pt x="0" y="1004245"/>
                  </a:lnTo>
                  <a:cubicBezTo>
                    <a:pt x="36776" y="1032624"/>
                    <a:pt x="76237" y="1057341"/>
                    <a:pt x="117823" y="1078046"/>
                  </a:cubicBezTo>
                  <a:lnTo>
                    <a:pt x="1078079" y="117940"/>
                  </a:lnTo>
                  <a:cubicBezTo>
                    <a:pt x="1057442" y="76335"/>
                    <a:pt x="1032812" y="36835"/>
                    <a:pt x="1004527" y="0"/>
                  </a:cubicBezTo>
                  <a:close/>
                </a:path>
              </a:pathLst>
            </a:custGeom>
            <a:noFill/>
            <a:ln w="6379"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ECBDD92-C207-6849-A75E-B3FC35FD457D}"/>
                </a:ext>
              </a:extLst>
            </p:cNvPr>
            <p:cNvSpPr/>
            <p:nvPr/>
          </p:nvSpPr>
          <p:spPr>
            <a:xfrm>
              <a:off x="512049" y="-679763"/>
              <a:ext cx="1070551" cy="1070518"/>
            </a:xfrm>
            <a:custGeom>
              <a:avLst/>
              <a:gdLst>
                <a:gd name="connsiteX0" fmla="*/ 949475 w 1070551"/>
                <a:gd name="connsiteY0" fmla="*/ 0 h 1070518"/>
                <a:gd name="connsiteX1" fmla="*/ 0 w 1070551"/>
                <a:gd name="connsiteY1" fmla="*/ 949326 h 1070518"/>
                <a:gd name="connsiteX2" fmla="*/ 71000 w 1070551"/>
                <a:gd name="connsiteY2" fmla="*/ 1070519 h 1070518"/>
                <a:gd name="connsiteX3" fmla="*/ 1070551 w 1070551"/>
                <a:gd name="connsiteY3" fmla="*/ 70611 h 1070518"/>
                <a:gd name="connsiteX4" fmla="*/ 949475 w 1070551"/>
                <a:gd name="connsiteY4" fmla="*/ 0 h 107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551" h="1070518">
                  <a:moveTo>
                    <a:pt x="949475" y="0"/>
                  </a:moveTo>
                  <a:lnTo>
                    <a:pt x="0" y="949326"/>
                  </a:lnTo>
                  <a:cubicBezTo>
                    <a:pt x="19648" y="991947"/>
                    <a:pt x="43429" y="1032541"/>
                    <a:pt x="71000" y="1070519"/>
                  </a:cubicBezTo>
                  <a:lnTo>
                    <a:pt x="1070551" y="70611"/>
                  </a:lnTo>
                  <a:cubicBezTo>
                    <a:pt x="1032608" y="43155"/>
                    <a:pt x="992056" y="19504"/>
                    <a:pt x="949475" y="0"/>
                  </a:cubicBezTo>
                  <a:close/>
                </a:path>
              </a:pathLst>
            </a:custGeom>
            <a:noFill/>
            <a:ln w="637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3842050-21C3-704C-B801-1B0E71680D59}"/>
                </a:ext>
              </a:extLst>
            </p:cNvPr>
            <p:cNvSpPr/>
            <p:nvPr/>
          </p:nvSpPr>
          <p:spPr>
            <a:xfrm>
              <a:off x="604483" y="-587337"/>
              <a:ext cx="1104041" cy="1103878"/>
            </a:xfrm>
            <a:custGeom>
              <a:avLst/>
              <a:gdLst>
                <a:gd name="connsiteX0" fmla="*/ 1006696 w 1104041"/>
                <a:gd name="connsiteY0" fmla="*/ 0 h 1103878"/>
                <a:gd name="connsiteX1" fmla="*/ 0 w 1104041"/>
                <a:gd name="connsiteY1" fmla="*/ 1006605 h 1103878"/>
                <a:gd name="connsiteX2" fmla="*/ 94412 w 1104041"/>
                <a:gd name="connsiteY2" fmla="*/ 1103879 h 1103878"/>
                <a:gd name="connsiteX3" fmla="*/ 1104042 w 1104041"/>
                <a:gd name="connsiteY3" fmla="*/ 94403 h 1103878"/>
                <a:gd name="connsiteX4" fmla="*/ 1006696 w 1104041"/>
                <a:gd name="connsiteY4" fmla="*/ 0 h 110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041" h="1103878">
                  <a:moveTo>
                    <a:pt x="1006696" y="0"/>
                  </a:moveTo>
                  <a:lnTo>
                    <a:pt x="0" y="1006605"/>
                  </a:lnTo>
                  <a:cubicBezTo>
                    <a:pt x="28343" y="1041924"/>
                    <a:pt x="59951" y="1074493"/>
                    <a:pt x="94412" y="1103879"/>
                  </a:cubicBezTo>
                  <a:lnTo>
                    <a:pt x="1104042" y="94403"/>
                  </a:lnTo>
                  <a:cubicBezTo>
                    <a:pt x="1074634" y="59947"/>
                    <a:pt x="1042036" y="28339"/>
                    <a:pt x="1006696" y="0"/>
                  </a:cubicBezTo>
                  <a:close/>
                </a:path>
              </a:pathLst>
            </a:custGeom>
            <a:noFill/>
            <a:ln w="6379"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2C395691-9718-5D48-B719-20EB68EA9E3B}"/>
                </a:ext>
              </a:extLst>
            </p:cNvPr>
            <p:cNvSpPr/>
            <p:nvPr/>
          </p:nvSpPr>
          <p:spPr>
            <a:xfrm>
              <a:off x="1322203" y="130317"/>
              <a:ext cx="539677" cy="539564"/>
            </a:xfrm>
            <a:custGeom>
              <a:avLst/>
              <a:gdLst>
                <a:gd name="connsiteX0" fmla="*/ 539677 w 539677"/>
                <a:gd name="connsiteY0" fmla="*/ 0 h 539564"/>
                <a:gd name="connsiteX1" fmla="*/ 0 w 539677"/>
                <a:gd name="connsiteY1" fmla="*/ 539565 h 539564"/>
                <a:gd name="connsiteX2" fmla="*/ 539677 w 539677"/>
                <a:gd name="connsiteY2" fmla="*/ 0 h 539564"/>
              </a:gdLst>
              <a:ahLst/>
              <a:cxnLst>
                <a:cxn ang="0">
                  <a:pos x="connsiteX0" y="connsiteY0"/>
                </a:cxn>
                <a:cxn ang="0">
                  <a:pos x="connsiteX1" y="connsiteY1"/>
                </a:cxn>
                <a:cxn ang="0">
                  <a:pos x="connsiteX2" y="connsiteY2"/>
                </a:cxn>
              </a:cxnLst>
              <a:rect l="l" t="t" r="r" b="b"/>
              <a:pathLst>
                <a:path w="539677" h="539564">
                  <a:moveTo>
                    <a:pt x="539677" y="0"/>
                  </a:moveTo>
                  <a:lnTo>
                    <a:pt x="0" y="539565"/>
                  </a:lnTo>
                  <a:cubicBezTo>
                    <a:pt x="268601" y="478286"/>
                    <a:pt x="478361" y="268571"/>
                    <a:pt x="539677" y="0"/>
                  </a:cubicBezTo>
                  <a:close/>
                </a:path>
              </a:pathLst>
            </a:custGeom>
            <a:noFill/>
            <a:ln w="6379"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F4837105-B805-5542-91D7-BC1514A55778}"/>
                </a:ext>
              </a:extLst>
            </p:cNvPr>
            <p:cNvSpPr/>
            <p:nvPr/>
          </p:nvSpPr>
          <p:spPr>
            <a:xfrm>
              <a:off x="879042" y="-312803"/>
              <a:ext cx="987175" cy="987086"/>
            </a:xfrm>
            <a:custGeom>
              <a:avLst/>
              <a:gdLst>
                <a:gd name="connsiteX0" fmla="*/ 941565 w 987175"/>
                <a:gd name="connsiteY0" fmla="*/ 0 h 987086"/>
                <a:gd name="connsiteX1" fmla="*/ 0 w 987175"/>
                <a:gd name="connsiteY1" fmla="*/ 941735 h 987086"/>
                <a:gd name="connsiteX2" fmla="*/ 146338 w 987175"/>
                <a:gd name="connsiteY2" fmla="*/ 987087 h 987086"/>
                <a:gd name="connsiteX3" fmla="*/ 987176 w 987175"/>
                <a:gd name="connsiteY3" fmla="*/ 146325 h 987086"/>
                <a:gd name="connsiteX4" fmla="*/ 941565 w 987175"/>
                <a:gd name="connsiteY4" fmla="*/ 0 h 98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75" h="987086">
                  <a:moveTo>
                    <a:pt x="941565" y="0"/>
                  </a:moveTo>
                  <a:lnTo>
                    <a:pt x="0" y="941735"/>
                  </a:lnTo>
                  <a:cubicBezTo>
                    <a:pt x="47008" y="962064"/>
                    <a:pt x="96070" y="977270"/>
                    <a:pt x="146338" y="987087"/>
                  </a:cubicBezTo>
                  <a:lnTo>
                    <a:pt x="987176" y="146325"/>
                  </a:lnTo>
                  <a:cubicBezTo>
                    <a:pt x="977288" y="96050"/>
                    <a:pt x="961991" y="46990"/>
                    <a:pt x="941565" y="0"/>
                  </a:cubicBezTo>
                  <a:close/>
                </a:path>
              </a:pathLst>
            </a:custGeom>
            <a:noFill/>
            <a:ln w="6379"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F3BA82B-F18C-CC43-B5F2-2D4196110F4A}"/>
                </a:ext>
              </a:extLst>
            </p:cNvPr>
            <p:cNvSpPr/>
            <p:nvPr/>
          </p:nvSpPr>
          <p:spPr>
            <a:xfrm>
              <a:off x="1068695" y="-123231"/>
              <a:ext cx="810855" cy="810847"/>
            </a:xfrm>
            <a:custGeom>
              <a:avLst/>
              <a:gdLst>
                <a:gd name="connsiteX0" fmla="*/ 810855 w 810855"/>
                <a:gd name="connsiteY0" fmla="*/ 94722 h 810847"/>
                <a:gd name="connsiteX1" fmla="*/ 804476 w 810855"/>
                <a:gd name="connsiteY1" fmla="*/ 0 h 810847"/>
                <a:gd name="connsiteX2" fmla="*/ 0 w 810855"/>
                <a:gd name="connsiteY2" fmla="*/ 804595 h 810847"/>
                <a:gd name="connsiteX3" fmla="*/ 192077 w 810855"/>
                <a:gd name="connsiteY3" fmla="*/ 804213 h 810847"/>
                <a:gd name="connsiteX4" fmla="*/ 804476 w 810855"/>
                <a:gd name="connsiteY4" fmla="*/ 191868 h 810847"/>
                <a:gd name="connsiteX5" fmla="*/ 810855 w 810855"/>
                <a:gd name="connsiteY5" fmla="*/ 94722 h 81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855" h="810847">
                  <a:moveTo>
                    <a:pt x="810855" y="94722"/>
                  </a:moveTo>
                  <a:cubicBezTo>
                    <a:pt x="810830" y="63040"/>
                    <a:pt x="808699" y="31395"/>
                    <a:pt x="804476" y="0"/>
                  </a:cubicBezTo>
                  <a:lnTo>
                    <a:pt x="0" y="804595"/>
                  </a:lnTo>
                  <a:cubicBezTo>
                    <a:pt x="63753" y="813060"/>
                    <a:pt x="128355" y="812926"/>
                    <a:pt x="192077" y="804213"/>
                  </a:cubicBezTo>
                  <a:lnTo>
                    <a:pt x="804476" y="191868"/>
                  </a:lnTo>
                  <a:cubicBezTo>
                    <a:pt x="808757" y="159663"/>
                    <a:pt x="810894" y="127208"/>
                    <a:pt x="810855" y="94722"/>
                  </a:cubicBezTo>
                  <a:close/>
                </a:path>
              </a:pathLst>
            </a:custGeom>
            <a:noFill/>
            <a:ln w="6379"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A18FC35-F1D9-634A-B121-6C2C95793F14}"/>
                </a:ext>
              </a:extLst>
            </p:cNvPr>
            <p:cNvSpPr/>
            <p:nvPr/>
          </p:nvSpPr>
          <p:spPr>
            <a:xfrm>
              <a:off x="446918" y="-744634"/>
              <a:ext cx="783807" cy="783801"/>
            </a:xfrm>
            <a:custGeom>
              <a:avLst/>
              <a:gdLst>
                <a:gd name="connsiteX0" fmla="*/ 716635 w 783807"/>
                <a:gd name="connsiteY0" fmla="*/ 0 h 783801"/>
                <a:gd name="connsiteX1" fmla="*/ 582673 w 783807"/>
                <a:gd name="connsiteY1" fmla="*/ 12757 h 783801"/>
                <a:gd name="connsiteX2" fmla="*/ 12758 w 783807"/>
                <a:gd name="connsiteY2" fmla="*/ 582493 h 783801"/>
                <a:gd name="connsiteX3" fmla="*/ 0 w 783807"/>
                <a:gd name="connsiteY3" fmla="*/ 716443 h 783801"/>
                <a:gd name="connsiteX4" fmla="*/ 3190 w 783807"/>
                <a:gd name="connsiteY4" fmla="*/ 783801 h 783801"/>
                <a:gd name="connsiteX5" fmla="*/ 783808 w 783807"/>
                <a:gd name="connsiteY5" fmla="*/ 3189 h 783801"/>
                <a:gd name="connsiteX6" fmla="*/ 716635 w 783807"/>
                <a:gd name="connsiteY6" fmla="*/ 0 h 7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807" h="783801">
                  <a:moveTo>
                    <a:pt x="716635" y="0"/>
                  </a:moveTo>
                  <a:cubicBezTo>
                    <a:pt x="671681" y="66"/>
                    <a:pt x="626829" y="4337"/>
                    <a:pt x="582673" y="12757"/>
                  </a:cubicBezTo>
                  <a:lnTo>
                    <a:pt x="12758" y="582493"/>
                  </a:lnTo>
                  <a:cubicBezTo>
                    <a:pt x="4338" y="626647"/>
                    <a:pt x="64" y="671493"/>
                    <a:pt x="0" y="716443"/>
                  </a:cubicBezTo>
                  <a:cubicBezTo>
                    <a:pt x="0" y="739151"/>
                    <a:pt x="1148" y="761604"/>
                    <a:pt x="3190" y="783801"/>
                  </a:cubicBezTo>
                  <a:lnTo>
                    <a:pt x="783808" y="3189"/>
                  </a:lnTo>
                  <a:cubicBezTo>
                    <a:pt x="761691" y="1063"/>
                    <a:pt x="739300" y="0"/>
                    <a:pt x="716635" y="0"/>
                  </a:cubicBezTo>
                  <a:close/>
                </a:path>
              </a:pathLst>
            </a:custGeom>
            <a:noFill/>
            <a:ln w="6379"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2BB1A90-6557-BD4B-A0B3-63753090722B}"/>
                </a:ext>
              </a:extLst>
            </p:cNvPr>
            <p:cNvSpPr/>
            <p:nvPr/>
          </p:nvSpPr>
          <p:spPr>
            <a:xfrm>
              <a:off x="475496" y="-716313"/>
              <a:ext cx="488069" cy="487962"/>
            </a:xfrm>
            <a:custGeom>
              <a:avLst/>
              <a:gdLst>
                <a:gd name="connsiteX0" fmla="*/ 0 w 488069"/>
                <a:gd name="connsiteY0" fmla="*/ 487962 h 487962"/>
                <a:gd name="connsiteX1" fmla="*/ 488070 w 488069"/>
                <a:gd name="connsiteY1" fmla="*/ 0 h 487962"/>
                <a:gd name="connsiteX2" fmla="*/ 0 w 488069"/>
                <a:gd name="connsiteY2" fmla="*/ 487962 h 487962"/>
              </a:gdLst>
              <a:ahLst/>
              <a:cxnLst>
                <a:cxn ang="0">
                  <a:pos x="connsiteX0" y="connsiteY0"/>
                </a:cxn>
                <a:cxn ang="0">
                  <a:pos x="connsiteX1" y="connsiteY1"/>
                </a:cxn>
                <a:cxn ang="0">
                  <a:pos x="connsiteX2" y="connsiteY2"/>
                </a:cxn>
              </a:cxnLst>
              <a:rect l="l" t="t" r="r" b="b"/>
              <a:pathLst>
                <a:path w="488069" h="487962">
                  <a:moveTo>
                    <a:pt x="0" y="487962"/>
                  </a:moveTo>
                  <a:lnTo>
                    <a:pt x="488070" y="0"/>
                  </a:lnTo>
                  <a:cubicBezTo>
                    <a:pt x="252691" y="68595"/>
                    <a:pt x="68633" y="252613"/>
                    <a:pt x="0" y="487962"/>
                  </a:cubicBezTo>
                  <a:close/>
                </a:path>
              </a:pathLst>
            </a:custGeom>
            <a:noFill/>
            <a:ln w="6379"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B8523A03-CC4E-A647-8780-8FE96696F4BC}"/>
                </a:ext>
              </a:extLst>
            </p:cNvPr>
            <p:cNvSpPr/>
            <p:nvPr/>
          </p:nvSpPr>
          <p:spPr>
            <a:xfrm>
              <a:off x="450362" y="-741444"/>
              <a:ext cx="825208" cy="824943"/>
            </a:xfrm>
            <a:custGeom>
              <a:avLst/>
              <a:gdLst>
                <a:gd name="connsiteX0" fmla="*/ 780363 w 825208"/>
                <a:gd name="connsiteY0" fmla="*/ 0 h 824943"/>
                <a:gd name="connsiteX1" fmla="*/ 0 w 825208"/>
                <a:gd name="connsiteY1" fmla="*/ 780293 h 824943"/>
                <a:gd name="connsiteX2" fmla="*/ 5614 w 825208"/>
                <a:gd name="connsiteY2" fmla="*/ 824943 h 824943"/>
                <a:gd name="connsiteX3" fmla="*/ 825209 w 825208"/>
                <a:gd name="connsiteY3" fmla="*/ 5549 h 824943"/>
                <a:gd name="connsiteX4" fmla="*/ 780363 w 825208"/>
                <a:gd name="connsiteY4" fmla="*/ 0 h 82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08" h="824943">
                  <a:moveTo>
                    <a:pt x="780363" y="0"/>
                  </a:moveTo>
                  <a:lnTo>
                    <a:pt x="0" y="780293"/>
                  </a:lnTo>
                  <a:cubicBezTo>
                    <a:pt x="1403" y="795347"/>
                    <a:pt x="3253" y="810336"/>
                    <a:pt x="5614" y="824943"/>
                  </a:cubicBezTo>
                  <a:lnTo>
                    <a:pt x="825209" y="5549"/>
                  </a:lnTo>
                  <a:cubicBezTo>
                    <a:pt x="810409" y="3253"/>
                    <a:pt x="795463" y="1403"/>
                    <a:pt x="780363" y="0"/>
                  </a:cubicBezTo>
                  <a:close/>
                </a:path>
              </a:pathLst>
            </a:custGeom>
            <a:solidFill>
              <a:srgbClr val="000000"/>
            </a:solidFill>
            <a:ln w="6379"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A1EC79-698A-704C-BD24-C8C487F3E729}"/>
                </a:ext>
              </a:extLst>
            </p:cNvPr>
            <p:cNvSpPr/>
            <p:nvPr/>
          </p:nvSpPr>
          <p:spPr>
            <a:xfrm>
              <a:off x="1025380" y="-166478"/>
              <a:ext cx="847918" cy="847842"/>
            </a:xfrm>
            <a:custGeom>
              <a:avLst/>
              <a:gdLst>
                <a:gd name="connsiteX0" fmla="*/ 840838 w 847918"/>
                <a:gd name="connsiteY0" fmla="*/ 0 h 847842"/>
                <a:gd name="connsiteX1" fmla="*/ 0 w 847918"/>
                <a:gd name="connsiteY1" fmla="*/ 840762 h 847842"/>
                <a:gd name="connsiteX2" fmla="*/ 43315 w 847918"/>
                <a:gd name="connsiteY2" fmla="*/ 847842 h 847842"/>
                <a:gd name="connsiteX3" fmla="*/ 847919 w 847918"/>
                <a:gd name="connsiteY3" fmla="*/ 43247 h 847842"/>
                <a:gd name="connsiteX4" fmla="*/ 840838 w 847918"/>
                <a:gd name="connsiteY4" fmla="*/ 0 h 84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8" h="847842">
                  <a:moveTo>
                    <a:pt x="840838" y="0"/>
                  </a:moveTo>
                  <a:lnTo>
                    <a:pt x="0" y="840762"/>
                  </a:lnTo>
                  <a:cubicBezTo>
                    <a:pt x="14289" y="843569"/>
                    <a:pt x="28725" y="845929"/>
                    <a:pt x="43315" y="847842"/>
                  </a:cubicBezTo>
                  <a:lnTo>
                    <a:pt x="847919" y="43247"/>
                  </a:lnTo>
                  <a:cubicBezTo>
                    <a:pt x="846260" y="28704"/>
                    <a:pt x="843644" y="14224"/>
                    <a:pt x="840838" y="0"/>
                  </a:cubicBezTo>
                  <a:close/>
                </a:path>
              </a:pathLst>
            </a:custGeom>
            <a:solidFill>
              <a:srgbClr val="000000"/>
            </a:solidFill>
            <a:ln w="6379"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D620828-13CC-E649-A4AD-4E167D50569C}"/>
                </a:ext>
              </a:extLst>
            </p:cNvPr>
            <p:cNvSpPr/>
            <p:nvPr/>
          </p:nvSpPr>
          <p:spPr>
            <a:xfrm>
              <a:off x="459676" y="-731876"/>
              <a:ext cx="569914" cy="569735"/>
            </a:xfrm>
            <a:custGeom>
              <a:avLst/>
              <a:gdLst>
                <a:gd name="connsiteX0" fmla="*/ 503890 w 569914"/>
                <a:gd name="connsiteY0" fmla="*/ 15564 h 569735"/>
                <a:gd name="connsiteX1" fmla="*/ 15820 w 569914"/>
                <a:gd name="connsiteY1" fmla="*/ 503526 h 569735"/>
                <a:gd name="connsiteX2" fmla="*/ 0 w 569914"/>
                <a:gd name="connsiteY2" fmla="*/ 569736 h 569735"/>
                <a:gd name="connsiteX3" fmla="*/ 569914 w 569914"/>
                <a:gd name="connsiteY3" fmla="*/ 0 h 569735"/>
                <a:gd name="connsiteX4" fmla="*/ 503890 w 569914"/>
                <a:gd name="connsiteY4" fmla="*/ 15564 h 5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14" h="569735">
                  <a:moveTo>
                    <a:pt x="503890" y="15564"/>
                  </a:moveTo>
                  <a:lnTo>
                    <a:pt x="15820" y="503526"/>
                  </a:lnTo>
                  <a:cubicBezTo>
                    <a:pt x="9524" y="525213"/>
                    <a:pt x="4255" y="547283"/>
                    <a:pt x="0" y="569736"/>
                  </a:cubicBezTo>
                  <a:lnTo>
                    <a:pt x="569914" y="0"/>
                  </a:lnTo>
                  <a:cubicBezTo>
                    <a:pt x="547543" y="4252"/>
                    <a:pt x="525535" y="9440"/>
                    <a:pt x="503890" y="15564"/>
                  </a:cubicBezTo>
                  <a:close/>
                </a:path>
              </a:pathLst>
            </a:custGeom>
            <a:solidFill>
              <a:srgbClr val="000000"/>
            </a:solidFill>
            <a:ln w="6379"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F2910DD-2688-5546-84B9-9764767AC57B}"/>
                </a:ext>
              </a:extLst>
            </p:cNvPr>
            <p:cNvSpPr/>
            <p:nvPr/>
          </p:nvSpPr>
          <p:spPr>
            <a:xfrm>
              <a:off x="1260580" y="68827"/>
              <a:ext cx="612399" cy="612344"/>
            </a:xfrm>
            <a:custGeom>
              <a:avLst/>
              <a:gdLst>
                <a:gd name="connsiteX0" fmla="*/ 601300 w 612399"/>
                <a:gd name="connsiteY0" fmla="*/ 61490 h 612344"/>
                <a:gd name="connsiteX1" fmla="*/ 612400 w 612399"/>
                <a:gd name="connsiteY1" fmla="*/ 0 h 612344"/>
                <a:gd name="connsiteX2" fmla="*/ 0 w 612399"/>
                <a:gd name="connsiteY2" fmla="*/ 612345 h 612344"/>
                <a:gd name="connsiteX3" fmla="*/ 61431 w 612399"/>
                <a:gd name="connsiteY3" fmla="*/ 601246 h 612344"/>
              </a:gdLst>
              <a:ahLst/>
              <a:cxnLst>
                <a:cxn ang="0">
                  <a:pos x="connsiteX0" y="connsiteY0"/>
                </a:cxn>
                <a:cxn ang="0">
                  <a:pos x="connsiteX1" y="connsiteY1"/>
                </a:cxn>
                <a:cxn ang="0">
                  <a:pos x="connsiteX2" y="connsiteY2"/>
                </a:cxn>
                <a:cxn ang="0">
                  <a:pos x="connsiteX3" y="connsiteY3"/>
                </a:cxn>
              </a:cxnLst>
              <a:rect l="l" t="t" r="r" b="b"/>
              <a:pathLst>
                <a:path w="612399" h="612344">
                  <a:moveTo>
                    <a:pt x="601300" y="61490"/>
                  </a:moveTo>
                  <a:cubicBezTo>
                    <a:pt x="605829" y="41333"/>
                    <a:pt x="609529" y="20794"/>
                    <a:pt x="612400" y="0"/>
                  </a:cubicBezTo>
                  <a:lnTo>
                    <a:pt x="0" y="612345"/>
                  </a:lnTo>
                  <a:cubicBezTo>
                    <a:pt x="20732" y="609538"/>
                    <a:pt x="41273" y="605966"/>
                    <a:pt x="61431" y="601246"/>
                  </a:cubicBezTo>
                  <a:close/>
                </a:path>
              </a:pathLst>
            </a:custGeom>
            <a:solidFill>
              <a:srgbClr val="000000"/>
            </a:solidFill>
            <a:ln w="6379"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F6872AE-D112-B546-A72B-CCEA28684357}"/>
                </a:ext>
              </a:extLst>
            </p:cNvPr>
            <p:cNvSpPr/>
            <p:nvPr/>
          </p:nvSpPr>
          <p:spPr>
            <a:xfrm>
              <a:off x="583049" y="-609152"/>
              <a:ext cx="1028129" cy="1028483"/>
            </a:xfrm>
            <a:custGeom>
              <a:avLst/>
              <a:gdLst>
                <a:gd name="connsiteX0" fmla="*/ 999551 w 1028129"/>
                <a:gd name="connsiteY0" fmla="*/ 0 h 1028483"/>
                <a:gd name="connsiteX1" fmla="*/ 0 w 1028129"/>
                <a:gd name="connsiteY1" fmla="*/ 999908 h 1028483"/>
                <a:gd name="connsiteX2" fmla="*/ 21753 w 1028129"/>
                <a:gd name="connsiteY2" fmla="*/ 1028484 h 1028483"/>
                <a:gd name="connsiteX3" fmla="*/ 1028130 w 1028129"/>
                <a:gd name="connsiteY3" fmla="*/ 21815 h 1028483"/>
                <a:gd name="connsiteX4" fmla="*/ 999551 w 1028129"/>
                <a:gd name="connsiteY4" fmla="*/ 0 h 102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29" h="1028483">
                  <a:moveTo>
                    <a:pt x="999551" y="0"/>
                  </a:moveTo>
                  <a:lnTo>
                    <a:pt x="0" y="999908"/>
                  </a:lnTo>
                  <a:cubicBezTo>
                    <a:pt x="7017" y="1009603"/>
                    <a:pt x="14289" y="1019044"/>
                    <a:pt x="21753" y="1028484"/>
                  </a:cubicBezTo>
                  <a:lnTo>
                    <a:pt x="1028130" y="21815"/>
                  </a:lnTo>
                  <a:cubicBezTo>
                    <a:pt x="1018816" y="14288"/>
                    <a:pt x="1009247" y="7016"/>
                    <a:pt x="999551" y="0"/>
                  </a:cubicBezTo>
                  <a:close/>
                </a:path>
              </a:pathLst>
            </a:custGeom>
            <a:solidFill>
              <a:srgbClr val="000000"/>
            </a:solidFill>
            <a:ln w="637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F592817-5580-0142-9113-8315D7D9280B}"/>
                </a:ext>
              </a:extLst>
            </p:cNvPr>
            <p:cNvSpPr/>
            <p:nvPr/>
          </p:nvSpPr>
          <p:spPr>
            <a:xfrm>
              <a:off x="698895" y="-492934"/>
              <a:ext cx="1032403" cy="1032055"/>
            </a:xfrm>
            <a:custGeom>
              <a:avLst/>
              <a:gdLst>
                <a:gd name="connsiteX0" fmla="*/ 1009630 w 1032403"/>
                <a:gd name="connsiteY0" fmla="*/ 0 h 1032055"/>
                <a:gd name="connsiteX1" fmla="*/ 0 w 1032403"/>
                <a:gd name="connsiteY1" fmla="*/ 1009476 h 1032055"/>
                <a:gd name="connsiteX2" fmla="*/ 27877 w 1032403"/>
                <a:gd name="connsiteY2" fmla="*/ 1032056 h 1032055"/>
                <a:gd name="connsiteX3" fmla="*/ 1032404 w 1032403"/>
                <a:gd name="connsiteY3" fmla="*/ 27811 h 1032055"/>
                <a:gd name="connsiteX4" fmla="*/ 1009630 w 1032403"/>
                <a:gd name="connsiteY4" fmla="*/ 0 h 103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03" h="1032055">
                  <a:moveTo>
                    <a:pt x="1009630" y="0"/>
                  </a:moveTo>
                  <a:lnTo>
                    <a:pt x="0" y="1009476"/>
                  </a:lnTo>
                  <a:cubicBezTo>
                    <a:pt x="9122" y="1017258"/>
                    <a:pt x="18372" y="1024784"/>
                    <a:pt x="27877" y="1032056"/>
                  </a:cubicBezTo>
                  <a:lnTo>
                    <a:pt x="1032404" y="27811"/>
                  </a:lnTo>
                  <a:cubicBezTo>
                    <a:pt x="1024876" y="18370"/>
                    <a:pt x="1017349" y="9058"/>
                    <a:pt x="1009630" y="0"/>
                  </a:cubicBezTo>
                  <a:close/>
                </a:path>
              </a:pathLst>
            </a:custGeom>
            <a:solidFill>
              <a:srgbClr val="000000"/>
            </a:solidFill>
            <a:ln w="637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81892C0-D2C0-2B4F-B92F-BE43E818BED1}"/>
                </a:ext>
              </a:extLst>
            </p:cNvPr>
            <p:cNvSpPr/>
            <p:nvPr/>
          </p:nvSpPr>
          <p:spPr>
            <a:xfrm>
              <a:off x="496994" y="-694880"/>
              <a:ext cx="964529" cy="964506"/>
            </a:xfrm>
            <a:custGeom>
              <a:avLst/>
              <a:gdLst>
                <a:gd name="connsiteX0" fmla="*/ 929253 w 964529"/>
                <a:gd name="connsiteY0" fmla="*/ 0 h 964506"/>
                <a:gd name="connsiteX1" fmla="*/ 0 w 964529"/>
                <a:gd name="connsiteY1" fmla="*/ 929233 h 964506"/>
                <a:gd name="connsiteX2" fmla="*/ 15055 w 964529"/>
                <a:gd name="connsiteY2" fmla="*/ 964507 h 964506"/>
                <a:gd name="connsiteX3" fmla="*/ 964529 w 964529"/>
                <a:gd name="connsiteY3" fmla="*/ 15117 h 964506"/>
                <a:gd name="connsiteX4" fmla="*/ 929253 w 964529"/>
                <a:gd name="connsiteY4" fmla="*/ 0 h 9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29" h="964506">
                  <a:moveTo>
                    <a:pt x="929253" y="0"/>
                  </a:moveTo>
                  <a:lnTo>
                    <a:pt x="0" y="929233"/>
                  </a:lnTo>
                  <a:cubicBezTo>
                    <a:pt x="4721" y="941180"/>
                    <a:pt x="9741" y="952942"/>
                    <a:pt x="15055" y="964507"/>
                  </a:cubicBezTo>
                  <a:lnTo>
                    <a:pt x="964529" y="15117"/>
                  </a:lnTo>
                  <a:cubicBezTo>
                    <a:pt x="953002" y="9759"/>
                    <a:pt x="941246" y="4720"/>
                    <a:pt x="929253" y="0"/>
                  </a:cubicBezTo>
                  <a:close/>
                </a:path>
              </a:pathLst>
            </a:custGeom>
            <a:solidFill>
              <a:srgbClr val="000000"/>
            </a:solidFill>
            <a:ln w="637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29B9540-C62C-C842-8910-653DE1B208C5}"/>
                </a:ext>
              </a:extLst>
            </p:cNvPr>
            <p:cNvSpPr/>
            <p:nvPr/>
          </p:nvSpPr>
          <p:spPr>
            <a:xfrm>
              <a:off x="844595" y="-347184"/>
              <a:ext cx="976012" cy="976115"/>
            </a:xfrm>
            <a:custGeom>
              <a:avLst/>
              <a:gdLst>
                <a:gd name="connsiteX0" fmla="*/ 960255 w 976012"/>
                <a:gd name="connsiteY0" fmla="*/ 0 h 976115"/>
                <a:gd name="connsiteX1" fmla="*/ 0 w 976012"/>
                <a:gd name="connsiteY1" fmla="*/ 960106 h 976115"/>
                <a:gd name="connsiteX2" fmla="*/ 34384 w 976012"/>
                <a:gd name="connsiteY2" fmla="*/ 976116 h 976115"/>
                <a:gd name="connsiteX3" fmla="*/ 976012 w 976012"/>
                <a:gd name="connsiteY3" fmla="*/ 34381 h 976115"/>
                <a:gd name="connsiteX4" fmla="*/ 960255 w 976012"/>
                <a:gd name="connsiteY4" fmla="*/ 0 h 9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012" h="976115">
                  <a:moveTo>
                    <a:pt x="960255" y="0"/>
                  </a:moveTo>
                  <a:lnTo>
                    <a:pt x="0" y="960106"/>
                  </a:lnTo>
                  <a:cubicBezTo>
                    <a:pt x="11310" y="965719"/>
                    <a:pt x="22774" y="971058"/>
                    <a:pt x="34384" y="976116"/>
                  </a:cubicBezTo>
                  <a:lnTo>
                    <a:pt x="976012" y="34381"/>
                  </a:lnTo>
                  <a:cubicBezTo>
                    <a:pt x="971228" y="22708"/>
                    <a:pt x="965869" y="11290"/>
                    <a:pt x="960255" y="0"/>
                  </a:cubicBezTo>
                  <a:close/>
                </a:path>
              </a:pathLst>
            </a:custGeom>
            <a:solidFill>
              <a:srgbClr val="000000"/>
            </a:solidFill>
            <a:ln w="637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420C9A8-4993-B045-8A45-1529F46F84B0}"/>
                </a:ext>
              </a:extLst>
            </p:cNvPr>
            <p:cNvSpPr/>
            <p:nvPr/>
          </p:nvSpPr>
          <p:spPr>
            <a:xfrm>
              <a:off x="11581875" y="1387346"/>
              <a:ext cx="954067" cy="905887"/>
            </a:xfrm>
            <a:custGeom>
              <a:avLst/>
              <a:gdLst>
                <a:gd name="connsiteX0" fmla="*/ 954067 w 954067"/>
                <a:gd name="connsiteY0" fmla="*/ 423156 h 905887"/>
                <a:gd name="connsiteX1" fmla="*/ 0 w 954067"/>
                <a:gd name="connsiteY1" fmla="*/ 905888 h 905887"/>
                <a:gd name="connsiteX2" fmla="*/ 739855 w 954067"/>
                <a:gd name="connsiteY2" fmla="*/ 0 h 905887"/>
                <a:gd name="connsiteX3" fmla="*/ 954067 w 954067"/>
                <a:gd name="connsiteY3" fmla="*/ 423156 h 905887"/>
              </a:gdLst>
              <a:ahLst/>
              <a:cxnLst>
                <a:cxn ang="0">
                  <a:pos x="connsiteX0" y="connsiteY0"/>
                </a:cxn>
                <a:cxn ang="0">
                  <a:pos x="connsiteX1" y="connsiteY1"/>
                </a:cxn>
                <a:cxn ang="0">
                  <a:pos x="connsiteX2" y="connsiteY2"/>
                </a:cxn>
                <a:cxn ang="0">
                  <a:pos x="connsiteX3" y="connsiteY3"/>
                </a:cxn>
              </a:cxnLst>
              <a:rect l="l" t="t" r="r" b="b"/>
              <a:pathLst>
                <a:path w="954067" h="905887">
                  <a:moveTo>
                    <a:pt x="954067" y="423156"/>
                  </a:moveTo>
                  <a:lnTo>
                    <a:pt x="0" y="905888"/>
                  </a:lnTo>
                  <a:lnTo>
                    <a:pt x="739855" y="0"/>
                  </a:lnTo>
                  <a:lnTo>
                    <a:pt x="954067" y="423156"/>
                  </a:lnTo>
                  <a:close/>
                </a:path>
              </a:pathLst>
            </a:custGeom>
            <a:solidFill>
              <a:schemeClr val="accent2"/>
            </a:solidFill>
            <a:ln w="637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591B0B84-1A41-F045-9DD2-8973C9CD4721}"/>
                </a:ext>
              </a:extLst>
            </p:cNvPr>
            <p:cNvSpPr/>
            <p:nvPr/>
          </p:nvSpPr>
          <p:spPr>
            <a:xfrm>
              <a:off x="11753410" y="1413562"/>
              <a:ext cx="954068" cy="905887"/>
            </a:xfrm>
            <a:custGeom>
              <a:avLst/>
              <a:gdLst>
                <a:gd name="connsiteX0" fmla="*/ 954068 w 954068"/>
                <a:gd name="connsiteY0" fmla="*/ 423220 h 905887"/>
                <a:gd name="connsiteX1" fmla="*/ 0 w 954068"/>
                <a:gd name="connsiteY1" fmla="*/ 905887 h 905887"/>
                <a:gd name="connsiteX2" fmla="*/ 739920 w 954068"/>
                <a:gd name="connsiteY2" fmla="*/ 0 h 905887"/>
                <a:gd name="connsiteX3" fmla="*/ 954068 w 954068"/>
                <a:gd name="connsiteY3" fmla="*/ 423220 h 905887"/>
              </a:gdLst>
              <a:ahLst/>
              <a:cxnLst>
                <a:cxn ang="0">
                  <a:pos x="connsiteX0" y="connsiteY0"/>
                </a:cxn>
                <a:cxn ang="0">
                  <a:pos x="connsiteX1" y="connsiteY1"/>
                </a:cxn>
                <a:cxn ang="0">
                  <a:pos x="connsiteX2" y="connsiteY2"/>
                </a:cxn>
                <a:cxn ang="0">
                  <a:pos x="connsiteX3" y="connsiteY3"/>
                </a:cxn>
              </a:cxnLst>
              <a:rect l="l" t="t" r="r" b="b"/>
              <a:pathLst>
                <a:path w="954068" h="905887">
                  <a:moveTo>
                    <a:pt x="954068" y="423220"/>
                  </a:moveTo>
                  <a:lnTo>
                    <a:pt x="0" y="905887"/>
                  </a:lnTo>
                  <a:lnTo>
                    <a:pt x="739920" y="0"/>
                  </a:lnTo>
                  <a:lnTo>
                    <a:pt x="954068" y="423220"/>
                  </a:lnTo>
                  <a:close/>
                </a:path>
              </a:pathLst>
            </a:custGeom>
            <a:noFill/>
            <a:ln w="35657" cap="flat">
              <a:solidFill>
                <a:srgbClr val="231F20"/>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3D4FE790-252F-7044-BE50-7B76A2FF53CF}"/>
                </a:ext>
              </a:extLst>
            </p:cNvPr>
            <p:cNvSpPr/>
            <p:nvPr/>
          </p:nvSpPr>
          <p:spPr>
            <a:xfrm>
              <a:off x="-208222" y="1304233"/>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noFill/>
            <a:ln w="35657" cap="flat">
              <a:solidFill>
                <a:srgbClr val="231F2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7B88D84-C6D0-7F4B-BA29-EB647B876B64}"/>
                </a:ext>
              </a:extLst>
            </p:cNvPr>
            <p:cNvSpPr/>
            <p:nvPr/>
          </p:nvSpPr>
          <p:spPr>
            <a:xfrm>
              <a:off x="9465268" y="6268943"/>
              <a:ext cx="829811" cy="713776"/>
            </a:xfrm>
            <a:custGeom>
              <a:avLst/>
              <a:gdLst>
                <a:gd name="connsiteX0" fmla="*/ 606403 w 829811"/>
                <a:gd name="connsiteY0" fmla="*/ 98551 h 713776"/>
                <a:gd name="connsiteX1" fmla="*/ 534255 w 829811"/>
                <a:gd name="connsiteY1" fmla="*/ 490324 h 713776"/>
                <a:gd name="connsiteX2" fmla="*/ 142766 w 829811"/>
                <a:gd name="connsiteY2" fmla="*/ 418629 h 713776"/>
                <a:gd name="connsiteX3" fmla="*/ 0 w 829811"/>
                <a:gd name="connsiteY3" fmla="*/ 517178 h 713776"/>
                <a:gd name="connsiteX4" fmla="*/ 633196 w 829811"/>
                <a:gd name="connsiteY4" fmla="*/ 633141 h 713776"/>
                <a:gd name="connsiteX5" fmla="*/ 749169 w 829811"/>
                <a:gd name="connsiteY5" fmla="*/ 2 h 713776"/>
                <a:gd name="connsiteX6" fmla="*/ 606403 w 829811"/>
                <a:gd name="connsiteY6" fmla="*/ 98551 h 71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811" h="713776">
                  <a:moveTo>
                    <a:pt x="606403" y="98551"/>
                  </a:moveTo>
                  <a:cubicBezTo>
                    <a:pt x="694691" y="226633"/>
                    <a:pt x="662349" y="402044"/>
                    <a:pt x="534255" y="490324"/>
                  </a:cubicBezTo>
                  <a:cubicBezTo>
                    <a:pt x="406289" y="578476"/>
                    <a:pt x="231181" y="546392"/>
                    <a:pt x="142766" y="418629"/>
                  </a:cubicBezTo>
                  <a:cubicBezTo>
                    <a:pt x="142766" y="418246"/>
                    <a:pt x="-255" y="516795"/>
                    <a:pt x="0" y="517178"/>
                  </a:cubicBezTo>
                  <a:cubicBezTo>
                    <a:pt x="142830" y="724036"/>
                    <a:pt x="426320" y="775957"/>
                    <a:pt x="633196" y="633141"/>
                  </a:cubicBezTo>
                  <a:cubicBezTo>
                    <a:pt x="840072" y="490324"/>
                    <a:pt x="891999" y="206859"/>
                    <a:pt x="749169" y="2"/>
                  </a:cubicBezTo>
                  <a:cubicBezTo>
                    <a:pt x="748914" y="-509"/>
                    <a:pt x="606149" y="98041"/>
                    <a:pt x="606403" y="98551"/>
                  </a:cubicBezTo>
                  <a:close/>
                </a:path>
              </a:pathLst>
            </a:custGeom>
            <a:solidFill>
              <a:schemeClr val="accent2"/>
            </a:solidFill>
            <a:ln w="637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E3615C-57B6-5547-B01D-22B244DDD04F}"/>
                </a:ext>
              </a:extLst>
            </p:cNvPr>
            <p:cNvSpPr/>
            <p:nvPr/>
          </p:nvSpPr>
          <p:spPr>
            <a:xfrm>
              <a:off x="9555023" y="6239920"/>
              <a:ext cx="828631" cy="711979"/>
            </a:xfrm>
            <a:custGeom>
              <a:avLst/>
              <a:gdLst>
                <a:gd name="connsiteX0" fmla="*/ 606404 w 828631"/>
                <a:gd name="connsiteY0" fmla="*/ 98424 h 711979"/>
                <a:gd name="connsiteX1" fmla="*/ 534255 w 828631"/>
                <a:gd name="connsiteY1" fmla="*/ 490197 h 711979"/>
                <a:gd name="connsiteX2" fmla="*/ 142766 w 828631"/>
                <a:gd name="connsiteY2" fmla="*/ 418501 h 711979"/>
                <a:gd name="connsiteX3" fmla="*/ 0 w 828631"/>
                <a:gd name="connsiteY3" fmla="*/ 517051 h 711979"/>
                <a:gd name="connsiteX4" fmla="*/ 633643 w 828631"/>
                <a:gd name="connsiteY4" fmla="*/ 630207 h 711979"/>
                <a:gd name="connsiteX5" fmla="*/ 749170 w 828631"/>
                <a:gd name="connsiteY5" fmla="*/ 2 h 711979"/>
                <a:gd name="connsiteX6" fmla="*/ 606404 w 828631"/>
                <a:gd name="connsiteY6" fmla="*/ 98424 h 7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31" h="711979">
                  <a:moveTo>
                    <a:pt x="606404" y="98424"/>
                  </a:moveTo>
                  <a:cubicBezTo>
                    <a:pt x="694691" y="226506"/>
                    <a:pt x="662349" y="401917"/>
                    <a:pt x="534255" y="490197"/>
                  </a:cubicBezTo>
                  <a:cubicBezTo>
                    <a:pt x="406290" y="578349"/>
                    <a:pt x="231181" y="546265"/>
                    <a:pt x="142766" y="418501"/>
                  </a:cubicBezTo>
                  <a:cubicBezTo>
                    <a:pt x="142766" y="418119"/>
                    <a:pt x="-254" y="516668"/>
                    <a:pt x="0" y="517051"/>
                  </a:cubicBezTo>
                  <a:cubicBezTo>
                    <a:pt x="143723" y="723271"/>
                    <a:pt x="427404" y="773916"/>
                    <a:pt x="633643" y="630207"/>
                  </a:cubicBezTo>
                  <a:cubicBezTo>
                    <a:pt x="838606" y="487454"/>
                    <a:pt x="890149" y="206158"/>
                    <a:pt x="749170" y="2"/>
                  </a:cubicBezTo>
                  <a:cubicBezTo>
                    <a:pt x="748914" y="-508"/>
                    <a:pt x="606149" y="98041"/>
                    <a:pt x="606404" y="98424"/>
                  </a:cubicBezTo>
                  <a:close/>
                </a:path>
              </a:pathLst>
            </a:custGeom>
            <a:noFill/>
            <a:ln w="35657" cap="flat">
              <a:solidFill>
                <a:srgbClr val="231F20"/>
              </a:solid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2D4275-8107-D649-BCD3-131AC1C74982}"/>
                </a:ext>
              </a:extLst>
            </p:cNvPr>
            <p:cNvSpPr/>
            <p:nvPr/>
          </p:nvSpPr>
          <p:spPr>
            <a:xfrm>
              <a:off x="-45156" y="5522522"/>
              <a:ext cx="3535573" cy="1432248"/>
            </a:xfrm>
            <a:custGeom>
              <a:avLst/>
              <a:gdLst>
                <a:gd name="connsiteX0" fmla="*/ 2665 w 3535573"/>
                <a:gd name="connsiteY0" fmla="*/ 0 h 1432248"/>
                <a:gd name="connsiteX1" fmla="*/ 1370549 w 3535573"/>
                <a:gd name="connsiteY1" fmla="*/ 793688 h 1432248"/>
                <a:gd name="connsiteX2" fmla="*/ 3535574 w 3535573"/>
                <a:gd name="connsiteY2" fmla="*/ 1432248 h 1432248"/>
                <a:gd name="connsiteX3" fmla="*/ 2665 w 3535573"/>
                <a:gd name="connsiteY3" fmla="*/ 1432248 h 1432248"/>
                <a:gd name="connsiteX4" fmla="*/ 2665 w 3535573"/>
                <a:gd name="connsiteY4" fmla="*/ 0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573" h="1432248">
                  <a:moveTo>
                    <a:pt x="2665" y="0"/>
                  </a:moveTo>
                  <a:cubicBezTo>
                    <a:pt x="356326" y="0"/>
                    <a:pt x="627823" y="594421"/>
                    <a:pt x="1370549" y="793688"/>
                  </a:cubicBezTo>
                  <a:cubicBezTo>
                    <a:pt x="2357342" y="1058399"/>
                    <a:pt x="3535574" y="984344"/>
                    <a:pt x="3535574" y="1432248"/>
                  </a:cubicBezTo>
                  <a:lnTo>
                    <a:pt x="2665" y="1432248"/>
                  </a:lnTo>
                  <a:cubicBezTo>
                    <a:pt x="2665" y="1432248"/>
                    <a:pt x="-3331" y="0"/>
                    <a:pt x="2665" y="0"/>
                  </a:cubicBezTo>
                  <a:close/>
                </a:path>
              </a:pathLst>
            </a:custGeom>
            <a:solidFill>
              <a:schemeClr val="accent2"/>
            </a:solidFill>
            <a:ln w="6379"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5C993A6-A595-8D41-87C4-5DBA665BE6E1}"/>
                </a:ext>
              </a:extLst>
            </p:cNvPr>
            <p:cNvSpPr/>
            <p:nvPr/>
          </p:nvSpPr>
          <p:spPr>
            <a:xfrm>
              <a:off x="1173887" y="5683518"/>
              <a:ext cx="832098" cy="831959"/>
            </a:xfrm>
            <a:custGeom>
              <a:avLst/>
              <a:gdLst>
                <a:gd name="connsiteX0" fmla="*/ 532788 w 832098"/>
                <a:gd name="connsiteY0" fmla="*/ 702538 h 831959"/>
                <a:gd name="connsiteX1" fmla="*/ 463063 w 832098"/>
                <a:gd name="connsiteY1" fmla="*/ 555831 h 831959"/>
                <a:gd name="connsiteX2" fmla="*/ 403291 w 832098"/>
                <a:gd name="connsiteY2" fmla="*/ 428769 h 831959"/>
                <a:gd name="connsiteX3" fmla="*/ 276218 w 832098"/>
                <a:gd name="connsiteY3" fmla="*/ 369001 h 831959"/>
                <a:gd name="connsiteX4" fmla="*/ 129497 w 832098"/>
                <a:gd name="connsiteY4" fmla="*/ 299283 h 831959"/>
                <a:gd name="connsiteX5" fmla="*/ 59773 w 832098"/>
                <a:gd name="connsiteY5" fmla="*/ 152575 h 831959"/>
                <a:gd name="connsiteX6" fmla="*/ 0 w 832098"/>
                <a:gd name="connsiteY6" fmla="*/ 25514 h 831959"/>
                <a:gd name="connsiteX7" fmla="*/ 25517 w 832098"/>
                <a:gd name="connsiteY7" fmla="*/ 0 h 831959"/>
                <a:gd name="connsiteX8" fmla="*/ 95241 w 832098"/>
                <a:gd name="connsiteY8" fmla="*/ 146708 h 831959"/>
                <a:gd name="connsiteX9" fmla="*/ 155014 w 832098"/>
                <a:gd name="connsiteY9" fmla="*/ 273706 h 831959"/>
                <a:gd name="connsiteX10" fmla="*/ 282087 w 832098"/>
                <a:gd name="connsiteY10" fmla="*/ 333473 h 831959"/>
                <a:gd name="connsiteX11" fmla="*/ 428807 w 832098"/>
                <a:gd name="connsiteY11" fmla="*/ 403190 h 831959"/>
                <a:gd name="connsiteX12" fmla="*/ 498532 w 832098"/>
                <a:gd name="connsiteY12" fmla="*/ 549898 h 831959"/>
                <a:gd name="connsiteX13" fmla="*/ 558305 w 832098"/>
                <a:gd name="connsiteY13" fmla="*/ 676960 h 831959"/>
                <a:gd name="connsiteX14" fmla="*/ 685377 w 832098"/>
                <a:gd name="connsiteY14" fmla="*/ 736727 h 831959"/>
                <a:gd name="connsiteX15" fmla="*/ 832098 w 832098"/>
                <a:gd name="connsiteY15" fmla="*/ 806445 h 831959"/>
                <a:gd name="connsiteX16" fmla="*/ 806581 w 832098"/>
                <a:gd name="connsiteY16" fmla="*/ 831959 h 831959"/>
                <a:gd name="connsiteX17" fmla="*/ 679509 w 832098"/>
                <a:gd name="connsiteY17" fmla="*/ 772192 h 831959"/>
                <a:gd name="connsiteX18" fmla="*/ 532788 w 832098"/>
                <a:gd name="connsiteY18" fmla="*/ 702538 h 8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2098" h="831959">
                  <a:moveTo>
                    <a:pt x="532788" y="702538"/>
                  </a:moveTo>
                  <a:cubicBezTo>
                    <a:pt x="478373" y="648129"/>
                    <a:pt x="470591" y="601374"/>
                    <a:pt x="463063" y="555831"/>
                  </a:cubicBezTo>
                  <a:cubicBezTo>
                    <a:pt x="456174" y="514370"/>
                    <a:pt x="449604" y="475141"/>
                    <a:pt x="403291" y="428769"/>
                  </a:cubicBezTo>
                  <a:cubicBezTo>
                    <a:pt x="356978" y="382396"/>
                    <a:pt x="317746" y="375954"/>
                    <a:pt x="276218" y="369001"/>
                  </a:cubicBezTo>
                  <a:cubicBezTo>
                    <a:pt x="230989" y="361474"/>
                    <a:pt x="184230" y="353693"/>
                    <a:pt x="129497" y="299283"/>
                  </a:cubicBezTo>
                  <a:cubicBezTo>
                    <a:pt x="74764" y="244874"/>
                    <a:pt x="67300" y="198119"/>
                    <a:pt x="59773" y="152575"/>
                  </a:cubicBezTo>
                  <a:cubicBezTo>
                    <a:pt x="52883" y="111051"/>
                    <a:pt x="46313" y="71886"/>
                    <a:pt x="0" y="25514"/>
                  </a:cubicBezTo>
                  <a:lnTo>
                    <a:pt x="25517" y="0"/>
                  </a:lnTo>
                  <a:cubicBezTo>
                    <a:pt x="79931" y="54409"/>
                    <a:pt x="87714" y="101228"/>
                    <a:pt x="95241" y="146708"/>
                  </a:cubicBezTo>
                  <a:cubicBezTo>
                    <a:pt x="102130" y="188168"/>
                    <a:pt x="108701" y="227397"/>
                    <a:pt x="155014" y="273706"/>
                  </a:cubicBezTo>
                  <a:cubicBezTo>
                    <a:pt x="201326" y="320013"/>
                    <a:pt x="240558" y="326584"/>
                    <a:pt x="282087" y="333473"/>
                  </a:cubicBezTo>
                  <a:cubicBezTo>
                    <a:pt x="327315" y="340999"/>
                    <a:pt x="374074" y="348781"/>
                    <a:pt x="428807" y="403190"/>
                  </a:cubicBezTo>
                  <a:cubicBezTo>
                    <a:pt x="483541" y="457600"/>
                    <a:pt x="491004" y="504419"/>
                    <a:pt x="498532" y="549898"/>
                  </a:cubicBezTo>
                  <a:cubicBezTo>
                    <a:pt x="505421" y="591423"/>
                    <a:pt x="511992" y="630587"/>
                    <a:pt x="558305" y="676960"/>
                  </a:cubicBezTo>
                  <a:cubicBezTo>
                    <a:pt x="604617" y="723332"/>
                    <a:pt x="643849" y="729838"/>
                    <a:pt x="685377" y="736727"/>
                  </a:cubicBezTo>
                  <a:cubicBezTo>
                    <a:pt x="730606" y="744254"/>
                    <a:pt x="777429" y="752036"/>
                    <a:pt x="832098" y="806445"/>
                  </a:cubicBezTo>
                  <a:lnTo>
                    <a:pt x="806581" y="831959"/>
                  </a:lnTo>
                  <a:cubicBezTo>
                    <a:pt x="760205" y="785651"/>
                    <a:pt x="720973" y="779081"/>
                    <a:pt x="679509" y="772192"/>
                  </a:cubicBezTo>
                  <a:cubicBezTo>
                    <a:pt x="633961" y="764729"/>
                    <a:pt x="587202" y="756947"/>
                    <a:pt x="532788" y="702538"/>
                  </a:cubicBezTo>
                  <a:close/>
                </a:path>
              </a:pathLst>
            </a:custGeom>
            <a:solidFill>
              <a:srgbClr val="231F20"/>
            </a:solidFill>
            <a:ln w="6379"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F4B1540B-48EC-0E43-A82B-F31013714020}"/>
                </a:ext>
              </a:extLst>
            </p:cNvPr>
            <p:cNvSpPr/>
            <p:nvPr/>
          </p:nvSpPr>
          <p:spPr>
            <a:xfrm>
              <a:off x="231288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0F78BE5E-8904-CB4E-9B8E-2BA879A0BFBD}"/>
                </a:ext>
              </a:extLst>
            </p:cNvPr>
            <p:cNvSpPr/>
            <p:nvPr/>
          </p:nvSpPr>
          <p:spPr>
            <a:xfrm>
              <a:off x="240557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7BFF77D-109A-4C4B-905E-508EAF6D6E3E}"/>
                </a:ext>
              </a:extLst>
            </p:cNvPr>
            <p:cNvSpPr/>
            <p:nvPr/>
          </p:nvSpPr>
          <p:spPr>
            <a:xfrm>
              <a:off x="249826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5CD8EAF-F8E5-0B4E-A7F7-D33377A081A0}"/>
                </a:ext>
              </a:extLst>
            </p:cNvPr>
            <p:cNvSpPr/>
            <p:nvPr/>
          </p:nvSpPr>
          <p:spPr>
            <a:xfrm>
              <a:off x="259095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6C1A12DE-5DF7-F64F-A633-39EF0274C6DE}"/>
                </a:ext>
              </a:extLst>
            </p:cNvPr>
            <p:cNvSpPr/>
            <p:nvPr/>
          </p:nvSpPr>
          <p:spPr>
            <a:xfrm>
              <a:off x="268364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E5FC66B-ACB7-C443-B5D2-84BCA7FF8D4F}"/>
                </a:ext>
              </a:extLst>
            </p:cNvPr>
            <p:cNvSpPr/>
            <p:nvPr/>
          </p:nvSpPr>
          <p:spPr>
            <a:xfrm>
              <a:off x="2776269"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555D105-D6D2-D446-A012-E57E80644853}"/>
                </a:ext>
              </a:extLst>
            </p:cNvPr>
            <p:cNvSpPr/>
            <p:nvPr/>
          </p:nvSpPr>
          <p:spPr>
            <a:xfrm>
              <a:off x="286895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FBF28C14-416D-5640-8D79-6EDB56D811A2}"/>
                </a:ext>
              </a:extLst>
            </p:cNvPr>
            <p:cNvSpPr/>
            <p:nvPr/>
          </p:nvSpPr>
          <p:spPr>
            <a:xfrm>
              <a:off x="296164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AAC57F8-A931-9E4F-AF85-8C5C293D2353}"/>
                </a:ext>
              </a:extLst>
            </p:cNvPr>
            <p:cNvSpPr/>
            <p:nvPr/>
          </p:nvSpPr>
          <p:spPr>
            <a:xfrm>
              <a:off x="305433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3E5C09C-045D-0744-AFE5-597102525611}"/>
                </a:ext>
              </a:extLst>
            </p:cNvPr>
            <p:cNvSpPr/>
            <p:nvPr/>
          </p:nvSpPr>
          <p:spPr>
            <a:xfrm>
              <a:off x="314702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80E1A2BD-3625-E84C-8A61-7AC6B8CB7149}"/>
                </a:ext>
              </a:extLst>
            </p:cNvPr>
            <p:cNvSpPr/>
            <p:nvPr/>
          </p:nvSpPr>
          <p:spPr>
            <a:xfrm>
              <a:off x="323971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DE5EED0-0D66-554F-9686-6F2E9557275C}"/>
                </a:ext>
              </a:extLst>
            </p:cNvPr>
            <p:cNvSpPr/>
            <p:nvPr/>
          </p:nvSpPr>
          <p:spPr>
            <a:xfrm>
              <a:off x="333240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EEB8E12-985F-204A-9CA3-A9EDB22D024C}"/>
                </a:ext>
              </a:extLst>
            </p:cNvPr>
            <p:cNvSpPr/>
            <p:nvPr/>
          </p:nvSpPr>
          <p:spPr>
            <a:xfrm>
              <a:off x="342509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2867480-85F5-3D44-94F3-6E7A4028CF49}"/>
                </a:ext>
              </a:extLst>
            </p:cNvPr>
            <p:cNvSpPr/>
            <p:nvPr/>
          </p:nvSpPr>
          <p:spPr>
            <a:xfrm>
              <a:off x="3517783"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AFCA7E3-5746-0649-A1E7-D8A64FC3D21F}"/>
                </a:ext>
              </a:extLst>
            </p:cNvPr>
            <p:cNvSpPr/>
            <p:nvPr/>
          </p:nvSpPr>
          <p:spPr>
            <a:xfrm>
              <a:off x="361047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A6F53A3-8A37-D54D-A849-7CAEBE1AED2C}"/>
                </a:ext>
              </a:extLst>
            </p:cNvPr>
            <p:cNvSpPr/>
            <p:nvPr/>
          </p:nvSpPr>
          <p:spPr>
            <a:xfrm>
              <a:off x="370316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966157AE-2CB9-5F46-AB58-AAF3A1AAFBBA}"/>
                </a:ext>
              </a:extLst>
            </p:cNvPr>
            <p:cNvSpPr/>
            <p:nvPr/>
          </p:nvSpPr>
          <p:spPr>
            <a:xfrm>
              <a:off x="231288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DD2335F-C31A-634A-AABB-91642E6DE860}"/>
                </a:ext>
              </a:extLst>
            </p:cNvPr>
            <p:cNvSpPr/>
            <p:nvPr/>
          </p:nvSpPr>
          <p:spPr>
            <a:xfrm>
              <a:off x="240557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DD0D4CDD-78E1-7E42-8BEE-93B17D7D51A9}"/>
                </a:ext>
              </a:extLst>
            </p:cNvPr>
            <p:cNvSpPr/>
            <p:nvPr/>
          </p:nvSpPr>
          <p:spPr>
            <a:xfrm>
              <a:off x="249826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F1CAE03-26DD-E24F-A34D-0CBF3AD01B7B}"/>
                </a:ext>
              </a:extLst>
            </p:cNvPr>
            <p:cNvSpPr/>
            <p:nvPr/>
          </p:nvSpPr>
          <p:spPr>
            <a:xfrm>
              <a:off x="259095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735DB154-D0A4-FD49-A3E5-55F059304854}"/>
                </a:ext>
              </a:extLst>
            </p:cNvPr>
            <p:cNvSpPr/>
            <p:nvPr/>
          </p:nvSpPr>
          <p:spPr>
            <a:xfrm>
              <a:off x="268364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761D63A4-7034-9B49-A48E-3ED882703A94}"/>
                </a:ext>
              </a:extLst>
            </p:cNvPr>
            <p:cNvSpPr/>
            <p:nvPr/>
          </p:nvSpPr>
          <p:spPr>
            <a:xfrm>
              <a:off x="2776269"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85EFBA08-1AD0-634A-BCCC-52D66B178616}"/>
                </a:ext>
              </a:extLst>
            </p:cNvPr>
            <p:cNvSpPr/>
            <p:nvPr/>
          </p:nvSpPr>
          <p:spPr>
            <a:xfrm>
              <a:off x="286895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88EC665-F0C2-D047-A7C2-FCCE8731D4F6}"/>
                </a:ext>
              </a:extLst>
            </p:cNvPr>
            <p:cNvSpPr/>
            <p:nvPr/>
          </p:nvSpPr>
          <p:spPr>
            <a:xfrm>
              <a:off x="296164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781AC15F-3370-D148-B4D9-8711A95003D3}"/>
                </a:ext>
              </a:extLst>
            </p:cNvPr>
            <p:cNvSpPr/>
            <p:nvPr/>
          </p:nvSpPr>
          <p:spPr>
            <a:xfrm>
              <a:off x="305433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28E385F-44A8-9847-B78A-EEE04F267E21}"/>
                </a:ext>
              </a:extLst>
            </p:cNvPr>
            <p:cNvSpPr/>
            <p:nvPr/>
          </p:nvSpPr>
          <p:spPr>
            <a:xfrm>
              <a:off x="314702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509B8DE-AC29-C245-BD43-81434F7F57D5}"/>
                </a:ext>
              </a:extLst>
            </p:cNvPr>
            <p:cNvSpPr/>
            <p:nvPr/>
          </p:nvSpPr>
          <p:spPr>
            <a:xfrm>
              <a:off x="323971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8F2E6FC-3205-9A4B-80EB-2674C2CB0651}"/>
                </a:ext>
              </a:extLst>
            </p:cNvPr>
            <p:cNvSpPr/>
            <p:nvPr/>
          </p:nvSpPr>
          <p:spPr>
            <a:xfrm>
              <a:off x="333240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B1EA867E-AB21-F844-8C51-8AF27ED04399}"/>
                </a:ext>
              </a:extLst>
            </p:cNvPr>
            <p:cNvSpPr/>
            <p:nvPr/>
          </p:nvSpPr>
          <p:spPr>
            <a:xfrm>
              <a:off x="342509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15562E9-3E75-FB4A-BFAA-917BA8B24A5E}"/>
                </a:ext>
              </a:extLst>
            </p:cNvPr>
            <p:cNvSpPr/>
            <p:nvPr/>
          </p:nvSpPr>
          <p:spPr>
            <a:xfrm>
              <a:off x="3517783"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48FC8A7A-131A-B44D-948A-899CCC4866FF}"/>
                </a:ext>
              </a:extLst>
            </p:cNvPr>
            <p:cNvSpPr/>
            <p:nvPr/>
          </p:nvSpPr>
          <p:spPr>
            <a:xfrm>
              <a:off x="361047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1B9BC812-9DFC-B14A-9D7D-FD60BC05FDA1}"/>
                </a:ext>
              </a:extLst>
            </p:cNvPr>
            <p:cNvSpPr/>
            <p:nvPr/>
          </p:nvSpPr>
          <p:spPr>
            <a:xfrm>
              <a:off x="370316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0882EB6F-B940-004F-B357-4FE005EDAE2C}"/>
                </a:ext>
              </a:extLst>
            </p:cNvPr>
            <p:cNvSpPr/>
            <p:nvPr/>
          </p:nvSpPr>
          <p:spPr>
            <a:xfrm>
              <a:off x="231288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77F147F1-4E60-C14C-BE92-D410D2FA667B}"/>
                </a:ext>
              </a:extLst>
            </p:cNvPr>
            <p:cNvSpPr/>
            <p:nvPr/>
          </p:nvSpPr>
          <p:spPr>
            <a:xfrm>
              <a:off x="240557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DFB8A4A-27DC-514A-BF5A-84D3F8291F47}"/>
                </a:ext>
              </a:extLst>
            </p:cNvPr>
            <p:cNvSpPr/>
            <p:nvPr/>
          </p:nvSpPr>
          <p:spPr>
            <a:xfrm>
              <a:off x="249826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EDE37419-B3B3-EB40-960E-FD3B5E7963AD}"/>
                </a:ext>
              </a:extLst>
            </p:cNvPr>
            <p:cNvSpPr/>
            <p:nvPr/>
          </p:nvSpPr>
          <p:spPr>
            <a:xfrm>
              <a:off x="259095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33A131F7-DA8A-4C4C-979C-2216DD2C9B21}"/>
                </a:ext>
              </a:extLst>
            </p:cNvPr>
            <p:cNvSpPr/>
            <p:nvPr/>
          </p:nvSpPr>
          <p:spPr>
            <a:xfrm>
              <a:off x="268364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344721FA-8025-5B4A-920F-9D9E1D328B72}"/>
                </a:ext>
              </a:extLst>
            </p:cNvPr>
            <p:cNvSpPr/>
            <p:nvPr/>
          </p:nvSpPr>
          <p:spPr>
            <a:xfrm>
              <a:off x="2776269"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5F5E9FE0-5913-A049-BD3C-8B0A70439542}"/>
                </a:ext>
              </a:extLst>
            </p:cNvPr>
            <p:cNvSpPr/>
            <p:nvPr/>
          </p:nvSpPr>
          <p:spPr>
            <a:xfrm>
              <a:off x="286895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E25EA551-868D-2F44-BB15-2EC26772F619}"/>
                </a:ext>
              </a:extLst>
            </p:cNvPr>
            <p:cNvSpPr/>
            <p:nvPr/>
          </p:nvSpPr>
          <p:spPr>
            <a:xfrm>
              <a:off x="296164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0676E07C-9E22-5240-B0E5-7ABDB46DFFF5}"/>
                </a:ext>
              </a:extLst>
            </p:cNvPr>
            <p:cNvSpPr/>
            <p:nvPr/>
          </p:nvSpPr>
          <p:spPr>
            <a:xfrm>
              <a:off x="305433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036CF189-E162-6E47-8BFA-EFACDB8825AD}"/>
                </a:ext>
              </a:extLst>
            </p:cNvPr>
            <p:cNvSpPr/>
            <p:nvPr/>
          </p:nvSpPr>
          <p:spPr>
            <a:xfrm>
              <a:off x="314702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072732-1AA5-F943-AC99-D7AB5C0566B5}"/>
                </a:ext>
              </a:extLst>
            </p:cNvPr>
            <p:cNvSpPr/>
            <p:nvPr/>
          </p:nvSpPr>
          <p:spPr>
            <a:xfrm>
              <a:off x="323971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B9E53D9-DD24-D246-AB52-86DB42850F30}"/>
                </a:ext>
              </a:extLst>
            </p:cNvPr>
            <p:cNvSpPr/>
            <p:nvPr/>
          </p:nvSpPr>
          <p:spPr>
            <a:xfrm>
              <a:off x="333240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CFF70F5-2EFC-9143-8700-908EB6216CFE}"/>
                </a:ext>
              </a:extLst>
            </p:cNvPr>
            <p:cNvSpPr/>
            <p:nvPr/>
          </p:nvSpPr>
          <p:spPr>
            <a:xfrm>
              <a:off x="342509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CEC8D70-E36C-0742-B25D-46E45AB17901}"/>
                </a:ext>
              </a:extLst>
            </p:cNvPr>
            <p:cNvSpPr/>
            <p:nvPr/>
          </p:nvSpPr>
          <p:spPr>
            <a:xfrm>
              <a:off x="3517783"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B4F5EA3-9044-1246-82C4-0F2B567457BD}"/>
                </a:ext>
              </a:extLst>
            </p:cNvPr>
            <p:cNvSpPr/>
            <p:nvPr/>
          </p:nvSpPr>
          <p:spPr>
            <a:xfrm>
              <a:off x="361047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A449CF3-D509-9842-A970-EF494F5FF5E0}"/>
                </a:ext>
              </a:extLst>
            </p:cNvPr>
            <p:cNvSpPr/>
            <p:nvPr/>
          </p:nvSpPr>
          <p:spPr>
            <a:xfrm>
              <a:off x="370316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E910933-95B5-594C-8D2C-99C19519112F}"/>
                </a:ext>
              </a:extLst>
            </p:cNvPr>
            <p:cNvSpPr/>
            <p:nvPr/>
          </p:nvSpPr>
          <p:spPr>
            <a:xfrm>
              <a:off x="231288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1FDE9EC4-38A9-8D4D-8DAC-3E8302D6BCF2}"/>
                </a:ext>
              </a:extLst>
            </p:cNvPr>
            <p:cNvSpPr/>
            <p:nvPr/>
          </p:nvSpPr>
          <p:spPr>
            <a:xfrm>
              <a:off x="240557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A8C442A8-C450-CC4A-9A91-991FE64C9C50}"/>
                </a:ext>
              </a:extLst>
            </p:cNvPr>
            <p:cNvSpPr/>
            <p:nvPr/>
          </p:nvSpPr>
          <p:spPr>
            <a:xfrm>
              <a:off x="249826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7B2E88F-A395-324E-94A5-B6E2201BB35D}"/>
                </a:ext>
              </a:extLst>
            </p:cNvPr>
            <p:cNvSpPr/>
            <p:nvPr/>
          </p:nvSpPr>
          <p:spPr>
            <a:xfrm>
              <a:off x="259095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48F242EC-FE30-8C4C-BC29-643DE7AEEC78}"/>
                </a:ext>
              </a:extLst>
            </p:cNvPr>
            <p:cNvSpPr/>
            <p:nvPr/>
          </p:nvSpPr>
          <p:spPr>
            <a:xfrm>
              <a:off x="268364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D14071DC-5FA5-F149-A653-995436608D73}"/>
                </a:ext>
              </a:extLst>
            </p:cNvPr>
            <p:cNvSpPr/>
            <p:nvPr/>
          </p:nvSpPr>
          <p:spPr>
            <a:xfrm>
              <a:off x="2776269"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C3C082A-0A9E-D344-9420-B6152905E4EC}"/>
                </a:ext>
              </a:extLst>
            </p:cNvPr>
            <p:cNvSpPr/>
            <p:nvPr/>
          </p:nvSpPr>
          <p:spPr>
            <a:xfrm>
              <a:off x="286895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25F9CECE-8F8C-1545-93D2-61CA30BC6B16}"/>
                </a:ext>
              </a:extLst>
            </p:cNvPr>
            <p:cNvSpPr/>
            <p:nvPr/>
          </p:nvSpPr>
          <p:spPr>
            <a:xfrm>
              <a:off x="296164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CE9AB0E7-3625-4547-93B9-6DEFCF539CA6}"/>
                </a:ext>
              </a:extLst>
            </p:cNvPr>
            <p:cNvSpPr/>
            <p:nvPr/>
          </p:nvSpPr>
          <p:spPr>
            <a:xfrm>
              <a:off x="305433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88E7E044-3514-9245-893E-A7D975A291AD}"/>
                </a:ext>
              </a:extLst>
            </p:cNvPr>
            <p:cNvSpPr/>
            <p:nvPr/>
          </p:nvSpPr>
          <p:spPr>
            <a:xfrm>
              <a:off x="314702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B828CBD0-041A-954C-9537-573AEA68CB48}"/>
                </a:ext>
              </a:extLst>
            </p:cNvPr>
            <p:cNvSpPr/>
            <p:nvPr/>
          </p:nvSpPr>
          <p:spPr>
            <a:xfrm>
              <a:off x="323971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68ECB759-0FFC-814F-8243-64B5B231DFD6}"/>
                </a:ext>
              </a:extLst>
            </p:cNvPr>
            <p:cNvSpPr/>
            <p:nvPr/>
          </p:nvSpPr>
          <p:spPr>
            <a:xfrm>
              <a:off x="333240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F8714DE5-3D54-9846-B903-8FC6E35025C9}"/>
                </a:ext>
              </a:extLst>
            </p:cNvPr>
            <p:cNvSpPr/>
            <p:nvPr/>
          </p:nvSpPr>
          <p:spPr>
            <a:xfrm>
              <a:off x="342509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B7946F9-B90B-B942-9B52-308F776DF6FA}"/>
                </a:ext>
              </a:extLst>
            </p:cNvPr>
            <p:cNvSpPr/>
            <p:nvPr/>
          </p:nvSpPr>
          <p:spPr>
            <a:xfrm>
              <a:off x="3517783"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3C320F1-4664-2447-892E-DEAC1AA66CF0}"/>
                </a:ext>
              </a:extLst>
            </p:cNvPr>
            <p:cNvSpPr/>
            <p:nvPr/>
          </p:nvSpPr>
          <p:spPr>
            <a:xfrm>
              <a:off x="361047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E57FE9E7-7A70-5340-8D59-AFC06235EE1F}"/>
                </a:ext>
              </a:extLst>
            </p:cNvPr>
            <p:cNvSpPr/>
            <p:nvPr/>
          </p:nvSpPr>
          <p:spPr>
            <a:xfrm>
              <a:off x="370316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A6B47F7-D8E6-8F47-AF8A-C36672BA4AF1}"/>
                </a:ext>
              </a:extLst>
            </p:cNvPr>
            <p:cNvSpPr/>
            <p:nvPr/>
          </p:nvSpPr>
          <p:spPr>
            <a:xfrm>
              <a:off x="231288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E79EE59-40BB-6349-8CD3-DB427BD9F87D}"/>
                </a:ext>
              </a:extLst>
            </p:cNvPr>
            <p:cNvSpPr/>
            <p:nvPr/>
          </p:nvSpPr>
          <p:spPr>
            <a:xfrm>
              <a:off x="240557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44E2E757-80B2-984B-85B7-259DCFBB7165}"/>
                </a:ext>
              </a:extLst>
            </p:cNvPr>
            <p:cNvSpPr/>
            <p:nvPr/>
          </p:nvSpPr>
          <p:spPr>
            <a:xfrm>
              <a:off x="249826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D1CCE92-93D1-D84D-9A5F-C7FE69BA1008}"/>
                </a:ext>
              </a:extLst>
            </p:cNvPr>
            <p:cNvSpPr/>
            <p:nvPr/>
          </p:nvSpPr>
          <p:spPr>
            <a:xfrm>
              <a:off x="259095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9977579C-54B3-2A48-AB79-051D6017F585}"/>
                </a:ext>
              </a:extLst>
            </p:cNvPr>
            <p:cNvSpPr/>
            <p:nvPr/>
          </p:nvSpPr>
          <p:spPr>
            <a:xfrm>
              <a:off x="268364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988049C2-6CDC-2F4D-8691-A873DA5BA0D8}"/>
                </a:ext>
              </a:extLst>
            </p:cNvPr>
            <p:cNvSpPr/>
            <p:nvPr/>
          </p:nvSpPr>
          <p:spPr>
            <a:xfrm>
              <a:off x="2776269"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927D09B8-6199-6043-B9C7-44DA19719226}"/>
                </a:ext>
              </a:extLst>
            </p:cNvPr>
            <p:cNvSpPr/>
            <p:nvPr/>
          </p:nvSpPr>
          <p:spPr>
            <a:xfrm>
              <a:off x="286895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395B74CE-2FFB-1547-90B9-A54BE5688E37}"/>
                </a:ext>
              </a:extLst>
            </p:cNvPr>
            <p:cNvSpPr/>
            <p:nvPr/>
          </p:nvSpPr>
          <p:spPr>
            <a:xfrm>
              <a:off x="296164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348790E-0B60-CE49-812E-427C284505D3}"/>
                </a:ext>
              </a:extLst>
            </p:cNvPr>
            <p:cNvSpPr/>
            <p:nvPr/>
          </p:nvSpPr>
          <p:spPr>
            <a:xfrm>
              <a:off x="305433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90DC400-F675-274E-908D-E5DC505A89C0}"/>
                </a:ext>
              </a:extLst>
            </p:cNvPr>
            <p:cNvSpPr/>
            <p:nvPr/>
          </p:nvSpPr>
          <p:spPr>
            <a:xfrm>
              <a:off x="314702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9F79D897-F173-394C-B6C9-0F74104257AF}"/>
                </a:ext>
              </a:extLst>
            </p:cNvPr>
            <p:cNvSpPr/>
            <p:nvPr/>
          </p:nvSpPr>
          <p:spPr>
            <a:xfrm>
              <a:off x="323971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CB12F5AF-A951-194F-ACE3-60CC557A2755}"/>
                </a:ext>
              </a:extLst>
            </p:cNvPr>
            <p:cNvSpPr/>
            <p:nvPr/>
          </p:nvSpPr>
          <p:spPr>
            <a:xfrm>
              <a:off x="333240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B7B29DD-50A9-F14C-9DF8-32C86BE4959F}"/>
                </a:ext>
              </a:extLst>
            </p:cNvPr>
            <p:cNvSpPr/>
            <p:nvPr/>
          </p:nvSpPr>
          <p:spPr>
            <a:xfrm>
              <a:off x="342509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6E3C15A9-16A3-3E44-A7D7-731B1935547D}"/>
                </a:ext>
              </a:extLst>
            </p:cNvPr>
            <p:cNvSpPr/>
            <p:nvPr/>
          </p:nvSpPr>
          <p:spPr>
            <a:xfrm>
              <a:off x="3517783"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F1A16C0-EE29-3A46-8200-AA66379E96A0}"/>
                </a:ext>
              </a:extLst>
            </p:cNvPr>
            <p:cNvSpPr/>
            <p:nvPr/>
          </p:nvSpPr>
          <p:spPr>
            <a:xfrm>
              <a:off x="361047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A2BC19D-57F9-9245-90F9-4AA104632763}"/>
                </a:ext>
              </a:extLst>
            </p:cNvPr>
            <p:cNvSpPr/>
            <p:nvPr/>
          </p:nvSpPr>
          <p:spPr>
            <a:xfrm>
              <a:off x="370316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AB5DC7B-41E4-B54B-8962-7A13949BDF06}"/>
                </a:ext>
              </a:extLst>
            </p:cNvPr>
            <p:cNvSpPr/>
            <p:nvPr/>
          </p:nvSpPr>
          <p:spPr>
            <a:xfrm>
              <a:off x="231288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1218BD8D-2A85-2F4A-8D45-7035BACA0846}"/>
                </a:ext>
              </a:extLst>
            </p:cNvPr>
            <p:cNvSpPr/>
            <p:nvPr/>
          </p:nvSpPr>
          <p:spPr>
            <a:xfrm>
              <a:off x="240557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51EBD9F6-AB74-C248-884C-A65655EA9F64}"/>
                </a:ext>
              </a:extLst>
            </p:cNvPr>
            <p:cNvSpPr/>
            <p:nvPr/>
          </p:nvSpPr>
          <p:spPr>
            <a:xfrm>
              <a:off x="249826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CE693DE6-6596-2D45-B93C-3B5D9C923377}"/>
                </a:ext>
              </a:extLst>
            </p:cNvPr>
            <p:cNvSpPr/>
            <p:nvPr/>
          </p:nvSpPr>
          <p:spPr>
            <a:xfrm>
              <a:off x="259095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C3E507E1-9388-D241-8EEB-3C1B1F30DA54}"/>
                </a:ext>
              </a:extLst>
            </p:cNvPr>
            <p:cNvSpPr/>
            <p:nvPr/>
          </p:nvSpPr>
          <p:spPr>
            <a:xfrm>
              <a:off x="268364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23CBB0BB-01B3-D945-AA47-5CFC2388CE87}"/>
                </a:ext>
              </a:extLst>
            </p:cNvPr>
            <p:cNvSpPr/>
            <p:nvPr/>
          </p:nvSpPr>
          <p:spPr>
            <a:xfrm>
              <a:off x="2776269"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A0CC8D6D-9BBC-7E48-81EE-B1AF3F3DB373}"/>
                </a:ext>
              </a:extLst>
            </p:cNvPr>
            <p:cNvSpPr/>
            <p:nvPr/>
          </p:nvSpPr>
          <p:spPr>
            <a:xfrm>
              <a:off x="286895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4C3B3443-2CD0-DA49-9199-3F22965E57E3}"/>
                </a:ext>
              </a:extLst>
            </p:cNvPr>
            <p:cNvSpPr/>
            <p:nvPr/>
          </p:nvSpPr>
          <p:spPr>
            <a:xfrm>
              <a:off x="296164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A2F97D3C-AFDF-0E4E-8434-3EE16A803CB5}"/>
                </a:ext>
              </a:extLst>
            </p:cNvPr>
            <p:cNvSpPr/>
            <p:nvPr/>
          </p:nvSpPr>
          <p:spPr>
            <a:xfrm>
              <a:off x="305433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083DB4C-9B6B-9C4F-86FC-8D32501DF6B4}"/>
                </a:ext>
              </a:extLst>
            </p:cNvPr>
            <p:cNvSpPr/>
            <p:nvPr/>
          </p:nvSpPr>
          <p:spPr>
            <a:xfrm>
              <a:off x="314702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8E202867-AFC7-E04A-845F-EB74A10B5825}"/>
                </a:ext>
              </a:extLst>
            </p:cNvPr>
            <p:cNvSpPr/>
            <p:nvPr/>
          </p:nvSpPr>
          <p:spPr>
            <a:xfrm>
              <a:off x="323971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EE204831-F5F6-CB49-B097-C5CE5C6D7ED0}"/>
                </a:ext>
              </a:extLst>
            </p:cNvPr>
            <p:cNvSpPr/>
            <p:nvPr/>
          </p:nvSpPr>
          <p:spPr>
            <a:xfrm>
              <a:off x="333240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A2A3297E-29A1-F244-8279-10B95442B946}"/>
                </a:ext>
              </a:extLst>
            </p:cNvPr>
            <p:cNvSpPr/>
            <p:nvPr/>
          </p:nvSpPr>
          <p:spPr>
            <a:xfrm>
              <a:off x="342509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2D3F741E-6CEB-244B-A22D-970B6D102D75}"/>
                </a:ext>
              </a:extLst>
            </p:cNvPr>
            <p:cNvSpPr/>
            <p:nvPr/>
          </p:nvSpPr>
          <p:spPr>
            <a:xfrm>
              <a:off x="3517783"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3D47C35F-37BC-8A41-9DB4-435F7A515488}"/>
                </a:ext>
              </a:extLst>
            </p:cNvPr>
            <p:cNvSpPr/>
            <p:nvPr/>
          </p:nvSpPr>
          <p:spPr>
            <a:xfrm>
              <a:off x="361047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96BB6AFC-FBD3-234D-9C28-790210D65B89}"/>
                </a:ext>
              </a:extLst>
            </p:cNvPr>
            <p:cNvSpPr/>
            <p:nvPr/>
          </p:nvSpPr>
          <p:spPr>
            <a:xfrm>
              <a:off x="370316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C62FA7A7-9FD7-B647-A611-33E834858031}"/>
                </a:ext>
              </a:extLst>
            </p:cNvPr>
            <p:cNvSpPr/>
            <p:nvPr/>
          </p:nvSpPr>
          <p:spPr>
            <a:xfrm>
              <a:off x="231288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7224A8DF-F0CA-F849-AB45-9205860EB542}"/>
                </a:ext>
              </a:extLst>
            </p:cNvPr>
            <p:cNvSpPr/>
            <p:nvPr/>
          </p:nvSpPr>
          <p:spPr>
            <a:xfrm>
              <a:off x="240557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0E3D0E23-D782-3742-B024-9DB1C0B4A7BB}"/>
                </a:ext>
              </a:extLst>
            </p:cNvPr>
            <p:cNvSpPr/>
            <p:nvPr/>
          </p:nvSpPr>
          <p:spPr>
            <a:xfrm>
              <a:off x="249826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349325EF-E0E0-B748-8FD3-DE288DA838F0}"/>
                </a:ext>
              </a:extLst>
            </p:cNvPr>
            <p:cNvSpPr/>
            <p:nvPr/>
          </p:nvSpPr>
          <p:spPr>
            <a:xfrm>
              <a:off x="259095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BB63CF6B-38E6-1741-B052-16CC705F4789}"/>
                </a:ext>
              </a:extLst>
            </p:cNvPr>
            <p:cNvSpPr/>
            <p:nvPr/>
          </p:nvSpPr>
          <p:spPr>
            <a:xfrm>
              <a:off x="268364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70DF5BCE-FB2C-BD46-9A7B-870F03754FB8}"/>
                </a:ext>
              </a:extLst>
            </p:cNvPr>
            <p:cNvSpPr/>
            <p:nvPr/>
          </p:nvSpPr>
          <p:spPr>
            <a:xfrm>
              <a:off x="2776269"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6DE76B10-24D7-CE41-915B-EB041979D25D}"/>
                </a:ext>
              </a:extLst>
            </p:cNvPr>
            <p:cNvSpPr/>
            <p:nvPr/>
          </p:nvSpPr>
          <p:spPr>
            <a:xfrm>
              <a:off x="286895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E260F5B8-4E0C-2240-98F2-39E59DE2FA92}"/>
                </a:ext>
              </a:extLst>
            </p:cNvPr>
            <p:cNvSpPr/>
            <p:nvPr/>
          </p:nvSpPr>
          <p:spPr>
            <a:xfrm>
              <a:off x="296164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0313FCB2-F2A4-A945-8099-D1AB8F8C54B3}"/>
                </a:ext>
              </a:extLst>
            </p:cNvPr>
            <p:cNvSpPr/>
            <p:nvPr/>
          </p:nvSpPr>
          <p:spPr>
            <a:xfrm>
              <a:off x="305433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AB921473-8624-8B40-BBD4-540B0E823FAD}"/>
                </a:ext>
              </a:extLst>
            </p:cNvPr>
            <p:cNvSpPr/>
            <p:nvPr/>
          </p:nvSpPr>
          <p:spPr>
            <a:xfrm>
              <a:off x="314702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B0C856B5-0AA2-0D49-828E-33D29B43013C}"/>
                </a:ext>
              </a:extLst>
            </p:cNvPr>
            <p:cNvSpPr/>
            <p:nvPr/>
          </p:nvSpPr>
          <p:spPr>
            <a:xfrm>
              <a:off x="323971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DD74C347-E4F1-694B-8BEC-B69CD9AE66D6}"/>
                </a:ext>
              </a:extLst>
            </p:cNvPr>
            <p:cNvSpPr/>
            <p:nvPr/>
          </p:nvSpPr>
          <p:spPr>
            <a:xfrm>
              <a:off x="333240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A274FB2E-046E-E44D-9B74-C8B7EFBE9F27}"/>
                </a:ext>
              </a:extLst>
            </p:cNvPr>
            <p:cNvSpPr/>
            <p:nvPr/>
          </p:nvSpPr>
          <p:spPr>
            <a:xfrm>
              <a:off x="342509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858A2DEE-25C3-EA45-852E-7A6209497AFC}"/>
                </a:ext>
              </a:extLst>
            </p:cNvPr>
            <p:cNvSpPr/>
            <p:nvPr/>
          </p:nvSpPr>
          <p:spPr>
            <a:xfrm>
              <a:off x="3517783"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77BA47DF-C9AC-2647-A998-0EEA68182BD6}"/>
                </a:ext>
              </a:extLst>
            </p:cNvPr>
            <p:cNvSpPr/>
            <p:nvPr/>
          </p:nvSpPr>
          <p:spPr>
            <a:xfrm>
              <a:off x="361047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94C04BA0-964F-AB4A-9C67-6C5F9C3FA3EC}"/>
                </a:ext>
              </a:extLst>
            </p:cNvPr>
            <p:cNvSpPr/>
            <p:nvPr/>
          </p:nvSpPr>
          <p:spPr>
            <a:xfrm>
              <a:off x="370316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7A132F85-AA03-2949-B7ED-FF02DEFF3EC8}"/>
                </a:ext>
              </a:extLst>
            </p:cNvPr>
            <p:cNvSpPr/>
            <p:nvPr/>
          </p:nvSpPr>
          <p:spPr>
            <a:xfrm>
              <a:off x="231288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1A5A4F5-A750-4846-81C1-AC5F5249BD49}"/>
                </a:ext>
              </a:extLst>
            </p:cNvPr>
            <p:cNvSpPr/>
            <p:nvPr/>
          </p:nvSpPr>
          <p:spPr>
            <a:xfrm>
              <a:off x="240557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12B19316-F851-DB42-AAB2-F0B92D92B397}"/>
                </a:ext>
              </a:extLst>
            </p:cNvPr>
            <p:cNvSpPr/>
            <p:nvPr/>
          </p:nvSpPr>
          <p:spPr>
            <a:xfrm>
              <a:off x="249826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DDD07A86-DA41-BC4A-B141-3378B18E6CA1}"/>
                </a:ext>
              </a:extLst>
            </p:cNvPr>
            <p:cNvSpPr/>
            <p:nvPr/>
          </p:nvSpPr>
          <p:spPr>
            <a:xfrm>
              <a:off x="259095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8D9DA740-D72D-CA44-A74C-0760736360EF}"/>
                </a:ext>
              </a:extLst>
            </p:cNvPr>
            <p:cNvSpPr/>
            <p:nvPr/>
          </p:nvSpPr>
          <p:spPr>
            <a:xfrm>
              <a:off x="268364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378E9637-6AF5-1C41-A1F4-5D5AD9E6909F}"/>
                </a:ext>
              </a:extLst>
            </p:cNvPr>
            <p:cNvSpPr/>
            <p:nvPr/>
          </p:nvSpPr>
          <p:spPr>
            <a:xfrm>
              <a:off x="2776269"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7D9FF761-5D9A-E043-AA8B-C5CC65520C2F}"/>
                </a:ext>
              </a:extLst>
            </p:cNvPr>
            <p:cNvSpPr/>
            <p:nvPr/>
          </p:nvSpPr>
          <p:spPr>
            <a:xfrm>
              <a:off x="286895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F87DC5B6-CC41-0344-BCDD-D109CD1C38D1}"/>
                </a:ext>
              </a:extLst>
            </p:cNvPr>
            <p:cNvSpPr/>
            <p:nvPr/>
          </p:nvSpPr>
          <p:spPr>
            <a:xfrm>
              <a:off x="296164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41CD014D-E9DE-734F-B71D-B40B5DBB38E4}"/>
                </a:ext>
              </a:extLst>
            </p:cNvPr>
            <p:cNvSpPr/>
            <p:nvPr/>
          </p:nvSpPr>
          <p:spPr>
            <a:xfrm>
              <a:off x="305433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C4E1732D-F01C-834C-A9C7-FCCCEDF57A45}"/>
                </a:ext>
              </a:extLst>
            </p:cNvPr>
            <p:cNvSpPr/>
            <p:nvPr/>
          </p:nvSpPr>
          <p:spPr>
            <a:xfrm>
              <a:off x="314702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6B4A2050-094A-724C-B2C6-5844B0A09144}"/>
                </a:ext>
              </a:extLst>
            </p:cNvPr>
            <p:cNvSpPr/>
            <p:nvPr/>
          </p:nvSpPr>
          <p:spPr>
            <a:xfrm>
              <a:off x="323971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BB837884-92F8-DA4C-8400-B8E7834772DE}"/>
                </a:ext>
              </a:extLst>
            </p:cNvPr>
            <p:cNvSpPr/>
            <p:nvPr/>
          </p:nvSpPr>
          <p:spPr>
            <a:xfrm>
              <a:off x="333240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8136A07B-A370-204B-A65E-87CE38718845}"/>
                </a:ext>
              </a:extLst>
            </p:cNvPr>
            <p:cNvSpPr/>
            <p:nvPr/>
          </p:nvSpPr>
          <p:spPr>
            <a:xfrm>
              <a:off x="342509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3CE82AA1-5449-4949-9275-32208E2E6EF4}"/>
                </a:ext>
              </a:extLst>
            </p:cNvPr>
            <p:cNvSpPr/>
            <p:nvPr/>
          </p:nvSpPr>
          <p:spPr>
            <a:xfrm>
              <a:off x="3517783"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91ECAA1D-563E-9847-8D14-095F2C19BCD3}"/>
                </a:ext>
              </a:extLst>
            </p:cNvPr>
            <p:cNvSpPr/>
            <p:nvPr/>
          </p:nvSpPr>
          <p:spPr>
            <a:xfrm>
              <a:off x="361047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7AF39DE9-9D90-4849-A3F5-1090EF7A8A10}"/>
                </a:ext>
              </a:extLst>
            </p:cNvPr>
            <p:cNvSpPr/>
            <p:nvPr/>
          </p:nvSpPr>
          <p:spPr>
            <a:xfrm>
              <a:off x="370316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61505418-91D8-5B4E-9EC1-EBF389F8D293}"/>
                </a:ext>
              </a:extLst>
            </p:cNvPr>
            <p:cNvSpPr/>
            <p:nvPr/>
          </p:nvSpPr>
          <p:spPr>
            <a:xfrm>
              <a:off x="11843357" y="-46433"/>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FB58B6EF-505E-8B48-B807-674C4B292085}"/>
                </a:ext>
              </a:extLst>
            </p:cNvPr>
            <p:cNvSpPr/>
            <p:nvPr/>
          </p:nvSpPr>
          <p:spPr>
            <a:xfrm>
              <a:off x="11936046"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E368A149-645E-9E4B-89EF-53E014825761}"/>
                </a:ext>
              </a:extLst>
            </p:cNvPr>
            <p:cNvSpPr/>
            <p:nvPr/>
          </p:nvSpPr>
          <p:spPr>
            <a:xfrm>
              <a:off x="1202873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CCCA14C4-B335-1645-A098-38C4F41EF0F6}"/>
                </a:ext>
              </a:extLst>
            </p:cNvPr>
            <p:cNvSpPr/>
            <p:nvPr/>
          </p:nvSpPr>
          <p:spPr>
            <a:xfrm>
              <a:off x="1212142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899BF21D-3322-F743-B855-32329350BABE}"/>
                </a:ext>
              </a:extLst>
            </p:cNvPr>
            <p:cNvSpPr/>
            <p:nvPr/>
          </p:nvSpPr>
          <p:spPr>
            <a:xfrm>
              <a:off x="12214114"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81B66336-91C0-AE47-887F-77B2F61332E1}"/>
                </a:ext>
              </a:extLst>
            </p:cNvPr>
            <p:cNvSpPr/>
            <p:nvPr/>
          </p:nvSpPr>
          <p:spPr>
            <a:xfrm>
              <a:off x="11843357" y="42675"/>
              <a:ext cx="37254" cy="37250"/>
            </a:xfrm>
            <a:custGeom>
              <a:avLst/>
              <a:gdLst>
                <a:gd name="connsiteX0" fmla="*/ 37254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6"/>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F04FD2D7-D5B2-E64B-AF1D-A348C7B6B5C0}"/>
                </a:ext>
              </a:extLst>
            </p:cNvPr>
            <p:cNvSpPr/>
            <p:nvPr/>
          </p:nvSpPr>
          <p:spPr>
            <a:xfrm>
              <a:off x="11936046"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9BA57728-2F7C-1948-87AD-7C311902C3CA}"/>
                </a:ext>
              </a:extLst>
            </p:cNvPr>
            <p:cNvSpPr/>
            <p:nvPr/>
          </p:nvSpPr>
          <p:spPr>
            <a:xfrm>
              <a:off x="1202873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7C884CE0-F018-D548-AF8E-E0F1A21CE93D}"/>
                </a:ext>
              </a:extLst>
            </p:cNvPr>
            <p:cNvSpPr/>
            <p:nvPr/>
          </p:nvSpPr>
          <p:spPr>
            <a:xfrm>
              <a:off x="1212142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E63B919F-92BA-4A45-8340-F45F84474480}"/>
                </a:ext>
              </a:extLst>
            </p:cNvPr>
            <p:cNvSpPr/>
            <p:nvPr/>
          </p:nvSpPr>
          <p:spPr>
            <a:xfrm>
              <a:off x="12214114"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8AF3A22-7B0D-854D-B9E1-E129039DBBC0}"/>
                </a:ext>
              </a:extLst>
            </p:cNvPr>
            <p:cNvSpPr/>
            <p:nvPr/>
          </p:nvSpPr>
          <p:spPr>
            <a:xfrm>
              <a:off x="11843357" y="138481"/>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F6CCB3E9-D3DC-DF4E-A378-CF9A6D744CFE}"/>
                </a:ext>
              </a:extLst>
            </p:cNvPr>
            <p:cNvSpPr/>
            <p:nvPr/>
          </p:nvSpPr>
          <p:spPr>
            <a:xfrm>
              <a:off x="11936046" y="137844"/>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214BFCC5-F213-3A4C-AF41-71C1A370421A}"/>
                </a:ext>
              </a:extLst>
            </p:cNvPr>
            <p:cNvSpPr/>
            <p:nvPr/>
          </p:nvSpPr>
          <p:spPr>
            <a:xfrm>
              <a:off x="1202873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42594405-7BBF-0245-AB0E-9BEEE0D5F93E}"/>
                </a:ext>
              </a:extLst>
            </p:cNvPr>
            <p:cNvSpPr/>
            <p:nvPr/>
          </p:nvSpPr>
          <p:spPr>
            <a:xfrm>
              <a:off x="1212142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ABA86EF4-6E55-0349-950A-AE7C4966C864}"/>
                </a:ext>
              </a:extLst>
            </p:cNvPr>
            <p:cNvSpPr/>
            <p:nvPr/>
          </p:nvSpPr>
          <p:spPr>
            <a:xfrm>
              <a:off x="12214114"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E68A5A4B-24A5-1844-B6BB-8F375487F63C}"/>
                </a:ext>
              </a:extLst>
            </p:cNvPr>
            <p:cNvSpPr/>
            <p:nvPr/>
          </p:nvSpPr>
          <p:spPr>
            <a:xfrm>
              <a:off x="11843357" y="227590"/>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BF8AB1D3-2B31-D346-8C0A-1E357C124167}"/>
                </a:ext>
              </a:extLst>
            </p:cNvPr>
            <p:cNvSpPr/>
            <p:nvPr/>
          </p:nvSpPr>
          <p:spPr>
            <a:xfrm>
              <a:off x="11936046"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14ECE81D-ADB4-8146-A66A-A5CFEFFDA9A0}"/>
                </a:ext>
              </a:extLst>
            </p:cNvPr>
            <p:cNvSpPr/>
            <p:nvPr/>
          </p:nvSpPr>
          <p:spPr>
            <a:xfrm>
              <a:off x="1202873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D36EED69-4F05-4B4B-A2B1-97909479CA19}"/>
                </a:ext>
              </a:extLst>
            </p:cNvPr>
            <p:cNvSpPr/>
            <p:nvPr/>
          </p:nvSpPr>
          <p:spPr>
            <a:xfrm>
              <a:off x="1212142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5C9725E3-0FFA-EE49-932C-FCF928C8950C}"/>
                </a:ext>
              </a:extLst>
            </p:cNvPr>
            <p:cNvSpPr/>
            <p:nvPr/>
          </p:nvSpPr>
          <p:spPr>
            <a:xfrm>
              <a:off x="12214114"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4653E5B8-6568-674C-820A-23462850CE96}"/>
                </a:ext>
              </a:extLst>
            </p:cNvPr>
            <p:cNvSpPr/>
            <p:nvPr/>
          </p:nvSpPr>
          <p:spPr>
            <a:xfrm>
              <a:off x="692196" y="6619065"/>
              <a:ext cx="343581" cy="381057"/>
            </a:xfrm>
            <a:custGeom>
              <a:avLst/>
              <a:gdLst>
                <a:gd name="connsiteX0" fmla="*/ 343582 w 343581"/>
                <a:gd name="connsiteY0" fmla="*/ 0 h 381057"/>
                <a:gd name="connsiteX1" fmla="*/ 0 w 343581"/>
                <a:gd name="connsiteY1" fmla="*/ 167056 h 381057"/>
                <a:gd name="connsiteX2" fmla="*/ 316470 w 343581"/>
                <a:gd name="connsiteY2" fmla="*/ 381058 h 381057"/>
                <a:gd name="connsiteX3" fmla="*/ 343582 w 343581"/>
                <a:gd name="connsiteY3" fmla="*/ 0 h 381057"/>
              </a:gdLst>
              <a:ahLst/>
              <a:cxnLst>
                <a:cxn ang="0">
                  <a:pos x="connsiteX0" y="connsiteY0"/>
                </a:cxn>
                <a:cxn ang="0">
                  <a:pos x="connsiteX1" y="connsiteY1"/>
                </a:cxn>
                <a:cxn ang="0">
                  <a:pos x="connsiteX2" y="connsiteY2"/>
                </a:cxn>
                <a:cxn ang="0">
                  <a:pos x="connsiteX3" y="connsiteY3"/>
                </a:cxn>
              </a:cxnLst>
              <a:rect l="l" t="t" r="r" b="b"/>
              <a:pathLst>
                <a:path w="343581" h="381057">
                  <a:moveTo>
                    <a:pt x="343582" y="0"/>
                  </a:moveTo>
                  <a:lnTo>
                    <a:pt x="0" y="167056"/>
                  </a:lnTo>
                  <a:lnTo>
                    <a:pt x="316470" y="381058"/>
                  </a:lnTo>
                  <a:lnTo>
                    <a:pt x="343582" y="0"/>
                  </a:lnTo>
                  <a:close/>
                </a:path>
              </a:pathLst>
            </a:custGeom>
            <a:noFill/>
            <a:ln w="35657"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371781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572C4E17-6591-AA49-9BB1-3648C87BB720}"/>
              </a:ext>
            </a:extLst>
          </p:cNvPr>
          <p:cNvGrpSpPr/>
          <p:nvPr/>
        </p:nvGrpSpPr>
        <p:grpSpPr>
          <a:xfrm flipH="1">
            <a:off x="-495300" y="-452088"/>
            <a:ext cx="13081000" cy="7733213"/>
            <a:chOff x="-419100" y="-452088"/>
            <a:chExt cx="13079720" cy="7733213"/>
          </a:xfrm>
        </p:grpSpPr>
        <p:sp>
          <p:nvSpPr>
            <p:cNvPr id="6" name="Freeform 5">
              <a:extLst>
                <a:ext uri="{FF2B5EF4-FFF2-40B4-BE49-F238E27FC236}">
                  <a16:creationId xmlns:a16="http://schemas.microsoft.com/office/drawing/2014/main" id="{32320236-CE2C-1941-88CE-614D0E4E69EF}"/>
                </a:ext>
              </a:extLst>
            </p:cNvPr>
            <p:cNvSpPr/>
            <p:nvPr/>
          </p:nvSpPr>
          <p:spPr>
            <a:xfrm>
              <a:off x="9222396" y="-11852"/>
              <a:ext cx="3034810" cy="2464078"/>
            </a:xfrm>
            <a:custGeom>
              <a:avLst/>
              <a:gdLst>
                <a:gd name="connsiteX0" fmla="*/ 3034024 w 3034810"/>
                <a:gd name="connsiteY0" fmla="*/ 2464079 h 2464078"/>
                <a:gd name="connsiteX1" fmla="*/ 2204708 w 3034810"/>
                <a:gd name="connsiteY1" fmla="*/ 577125 h 2464078"/>
                <a:gd name="connsiteX2" fmla="*/ 0 w 3034810"/>
                <a:gd name="connsiteY2" fmla="*/ 0 h 2464078"/>
                <a:gd name="connsiteX3" fmla="*/ 3024493 w 3034810"/>
                <a:gd name="connsiteY3" fmla="*/ 0 h 2464078"/>
                <a:gd name="connsiteX4" fmla="*/ 3034024 w 3034810"/>
                <a:gd name="connsiteY4" fmla="*/ 2464079 h 246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810" h="2464078">
                  <a:moveTo>
                    <a:pt x="3034024" y="2464079"/>
                  </a:moveTo>
                  <a:cubicBezTo>
                    <a:pt x="2782575" y="2464079"/>
                    <a:pt x="2805922" y="1088142"/>
                    <a:pt x="2204708" y="577125"/>
                  </a:cubicBezTo>
                  <a:cubicBezTo>
                    <a:pt x="1651149" y="106683"/>
                    <a:pt x="450510" y="307058"/>
                    <a:pt x="0" y="0"/>
                  </a:cubicBezTo>
                  <a:lnTo>
                    <a:pt x="3024493" y="0"/>
                  </a:lnTo>
                  <a:cubicBezTo>
                    <a:pt x="3024493" y="0"/>
                    <a:pt x="3038182" y="2464079"/>
                    <a:pt x="3034024" y="2464079"/>
                  </a:cubicBezTo>
                  <a:close/>
                </a:path>
              </a:pathLst>
            </a:custGeom>
            <a:solidFill>
              <a:schemeClr val="accent3"/>
            </a:solidFill>
            <a:ln w="6395"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F3DBF04-DB33-A74B-A925-DC04B3CC749B}"/>
                </a:ext>
              </a:extLst>
            </p:cNvPr>
            <p:cNvSpPr/>
            <p:nvPr/>
          </p:nvSpPr>
          <p:spPr>
            <a:xfrm>
              <a:off x="-280294" y="1554283"/>
              <a:ext cx="575755" cy="638946"/>
            </a:xfrm>
            <a:custGeom>
              <a:avLst/>
              <a:gdLst>
                <a:gd name="connsiteX0" fmla="*/ 575756 w 575755"/>
                <a:gd name="connsiteY0" fmla="*/ 0 h 638946"/>
                <a:gd name="connsiteX1" fmla="*/ 0 w 575755"/>
                <a:gd name="connsiteY1" fmla="*/ 280179 h 638946"/>
                <a:gd name="connsiteX2" fmla="*/ 530404 w 575755"/>
                <a:gd name="connsiteY2" fmla="*/ 638947 h 638946"/>
                <a:gd name="connsiteX3" fmla="*/ 575756 w 575755"/>
                <a:gd name="connsiteY3" fmla="*/ 0 h 638946"/>
              </a:gdLst>
              <a:ahLst/>
              <a:cxnLst>
                <a:cxn ang="0">
                  <a:pos x="connsiteX0" y="connsiteY0"/>
                </a:cxn>
                <a:cxn ang="0">
                  <a:pos x="connsiteX1" y="connsiteY1"/>
                </a:cxn>
                <a:cxn ang="0">
                  <a:pos x="connsiteX2" y="connsiteY2"/>
                </a:cxn>
                <a:cxn ang="0">
                  <a:pos x="connsiteX3" y="connsiteY3"/>
                </a:cxn>
              </a:cxnLst>
              <a:rect l="l" t="t" r="r" b="b"/>
              <a:pathLst>
                <a:path w="575755" h="638946">
                  <a:moveTo>
                    <a:pt x="575756" y="0"/>
                  </a:moveTo>
                  <a:lnTo>
                    <a:pt x="0" y="280179"/>
                  </a:lnTo>
                  <a:lnTo>
                    <a:pt x="530404" y="638947"/>
                  </a:lnTo>
                  <a:lnTo>
                    <a:pt x="575756" y="0"/>
                  </a:lnTo>
                  <a:close/>
                </a:path>
              </a:pathLst>
            </a:custGeom>
            <a:solidFill>
              <a:schemeClr val="accent3"/>
            </a:solidFill>
            <a:ln w="639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49B5F3-D301-BA45-B490-FF6D64805D2A}"/>
                </a:ext>
              </a:extLst>
            </p:cNvPr>
            <p:cNvSpPr/>
            <p:nvPr/>
          </p:nvSpPr>
          <p:spPr>
            <a:xfrm>
              <a:off x="11612349" y="4597856"/>
              <a:ext cx="1048271" cy="497961"/>
            </a:xfrm>
            <a:custGeom>
              <a:avLst/>
              <a:gdLst>
                <a:gd name="connsiteX0" fmla="*/ 216907 w 1048271"/>
                <a:gd name="connsiteY0" fmla="*/ 256820 h 497961"/>
                <a:gd name="connsiteX1" fmla="*/ 377653 w 1048271"/>
                <a:gd name="connsiteY1" fmla="*/ 243573 h 497961"/>
                <a:gd name="connsiteX2" fmla="*/ 516907 w 1048271"/>
                <a:gd name="connsiteY2" fmla="*/ 232821 h 497961"/>
                <a:gd name="connsiteX3" fmla="*/ 617270 w 1048271"/>
                <a:gd name="connsiteY3" fmla="*/ 135674 h 497961"/>
                <a:gd name="connsiteX4" fmla="*/ 733751 w 1048271"/>
                <a:gd name="connsiteY4" fmla="*/ 24063 h 497961"/>
                <a:gd name="connsiteX5" fmla="*/ 894497 w 1048271"/>
                <a:gd name="connsiteY5" fmla="*/ 10816 h 497961"/>
                <a:gd name="connsiteX6" fmla="*/ 1033751 w 1048271"/>
                <a:gd name="connsiteY6" fmla="*/ 0 h 497961"/>
                <a:gd name="connsiteX7" fmla="*/ 1048271 w 1048271"/>
                <a:gd name="connsiteY7" fmla="*/ 32382 h 497961"/>
                <a:gd name="connsiteX8" fmla="*/ 887525 w 1048271"/>
                <a:gd name="connsiteY8" fmla="*/ 45566 h 497961"/>
                <a:gd name="connsiteX9" fmla="*/ 748271 w 1048271"/>
                <a:gd name="connsiteY9" fmla="*/ 56381 h 497961"/>
                <a:gd name="connsiteX10" fmla="*/ 647909 w 1048271"/>
                <a:gd name="connsiteY10" fmla="*/ 153529 h 497961"/>
                <a:gd name="connsiteX11" fmla="*/ 531427 w 1048271"/>
                <a:gd name="connsiteY11" fmla="*/ 265140 h 497961"/>
                <a:gd name="connsiteX12" fmla="*/ 370681 w 1048271"/>
                <a:gd name="connsiteY12" fmla="*/ 278387 h 497961"/>
                <a:gd name="connsiteX13" fmla="*/ 231428 w 1048271"/>
                <a:gd name="connsiteY13" fmla="*/ 289139 h 497961"/>
                <a:gd name="connsiteX14" fmla="*/ 131066 w 1048271"/>
                <a:gd name="connsiteY14" fmla="*/ 386286 h 497961"/>
                <a:gd name="connsiteX15" fmla="*/ 14584 w 1048271"/>
                <a:gd name="connsiteY15" fmla="*/ 497961 h 497961"/>
                <a:gd name="connsiteX16" fmla="*/ 0 w 1048271"/>
                <a:gd name="connsiteY16" fmla="*/ 465643 h 497961"/>
                <a:gd name="connsiteX17" fmla="*/ 100426 w 1048271"/>
                <a:gd name="connsiteY17" fmla="*/ 368495 h 497961"/>
                <a:gd name="connsiteX18" fmla="*/ 216907 w 1048271"/>
                <a:gd name="connsiteY18" fmla="*/ 256820 h 4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8271" h="497961">
                  <a:moveTo>
                    <a:pt x="216907" y="256820"/>
                  </a:moveTo>
                  <a:cubicBezTo>
                    <a:pt x="286694" y="225397"/>
                    <a:pt x="332941" y="234677"/>
                    <a:pt x="377653" y="243573"/>
                  </a:cubicBezTo>
                  <a:cubicBezTo>
                    <a:pt x="418720" y="251828"/>
                    <a:pt x="457483" y="259572"/>
                    <a:pt x="516907" y="232821"/>
                  </a:cubicBezTo>
                  <a:cubicBezTo>
                    <a:pt x="576331" y="206071"/>
                    <a:pt x="596225" y="171832"/>
                    <a:pt x="617270" y="135674"/>
                  </a:cubicBezTo>
                  <a:cubicBezTo>
                    <a:pt x="640233" y="96251"/>
                    <a:pt x="663964" y="55485"/>
                    <a:pt x="733751" y="24063"/>
                  </a:cubicBezTo>
                  <a:cubicBezTo>
                    <a:pt x="803538" y="-7360"/>
                    <a:pt x="849785" y="1856"/>
                    <a:pt x="894497" y="10816"/>
                  </a:cubicBezTo>
                  <a:cubicBezTo>
                    <a:pt x="935563" y="19007"/>
                    <a:pt x="974326" y="26815"/>
                    <a:pt x="1033751" y="0"/>
                  </a:cubicBezTo>
                  <a:lnTo>
                    <a:pt x="1048271" y="32382"/>
                  </a:lnTo>
                  <a:cubicBezTo>
                    <a:pt x="978484" y="63805"/>
                    <a:pt x="932237" y="54526"/>
                    <a:pt x="887525" y="45566"/>
                  </a:cubicBezTo>
                  <a:cubicBezTo>
                    <a:pt x="846523" y="37374"/>
                    <a:pt x="807759" y="29631"/>
                    <a:pt x="748271" y="56381"/>
                  </a:cubicBezTo>
                  <a:cubicBezTo>
                    <a:pt x="688783" y="83132"/>
                    <a:pt x="668954" y="117307"/>
                    <a:pt x="647909" y="153529"/>
                  </a:cubicBezTo>
                  <a:cubicBezTo>
                    <a:pt x="624945" y="192951"/>
                    <a:pt x="601214" y="233717"/>
                    <a:pt x="531427" y="265140"/>
                  </a:cubicBezTo>
                  <a:cubicBezTo>
                    <a:pt x="461640" y="296562"/>
                    <a:pt x="415457" y="287347"/>
                    <a:pt x="370681" y="278387"/>
                  </a:cubicBezTo>
                  <a:cubicBezTo>
                    <a:pt x="329679" y="270132"/>
                    <a:pt x="290852" y="262388"/>
                    <a:pt x="231428" y="289139"/>
                  </a:cubicBezTo>
                  <a:cubicBezTo>
                    <a:pt x="172004" y="315889"/>
                    <a:pt x="152110" y="350128"/>
                    <a:pt x="131066" y="386286"/>
                  </a:cubicBezTo>
                  <a:cubicBezTo>
                    <a:pt x="108102" y="425709"/>
                    <a:pt x="84370" y="466539"/>
                    <a:pt x="14584" y="497961"/>
                  </a:cubicBezTo>
                  <a:lnTo>
                    <a:pt x="0" y="465643"/>
                  </a:lnTo>
                  <a:cubicBezTo>
                    <a:pt x="59424" y="438828"/>
                    <a:pt x="79381" y="404653"/>
                    <a:pt x="100426" y="368495"/>
                  </a:cubicBezTo>
                  <a:cubicBezTo>
                    <a:pt x="123389" y="329073"/>
                    <a:pt x="147121" y="288243"/>
                    <a:pt x="216907" y="256820"/>
                  </a:cubicBezTo>
                  <a:close/>
                </a:path>
              </a:pathLst>
            </a:custGeom>
            <a:solidFill>
              <a:srgbClr val="231F20"/>
            </a:solidFill>
            <a:ln w="639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703DF42-D7B6-A64B-BCDA-521968B43AB3}"/>
                </a:ext>
              </a:extLst>
            </p:cNvPr>
            <p:cNvSpPr/>
            <p:nvPr/>
          </p:nvSpPr>
          <p:spPr>
            <a:xfrm>
              <a:off x="4581424" y="-452088"/>
              <a:ext cx="1075392" cy="769820"/>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3"/>
            </a:solidFill>
            <a:ln w="639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FC0D70-6A94-6648-B899-E749C86EE7C5}"/>
                </a:ext>
              </a:extLst>
            </p:cNvPr>
            <p:cNvSpPr/>
            <p:nvPr/>
          </p:nvSpPr>
          <p:spPr>
            <a:xfrm>
              <a:off x="4605795" y="-281151"/>
              <a:ext cx="1075328" cy="769820"/>
            </a:xfrm>
            <a:custGeom>
              <a:avLst/>
              <a:gdLst>
                <a:gd name="connsiteX0" fmla="*/ 734007 w 1075328"/>
                <a:gd name="connsiteY0" fmla="*/ 769821 h 769820"/>
                <a:gd name="connsiteX1" fmla="*/ 0 w 1075328"/>
                <a:gd name="connsiteY1" fmla="*/ 0 h 769820"/>
                <a:gd name="connsiteX2" fmla="*/ 1075329 w 1075328"/>
                <a:gd name="connsiteY2" fmla="*/ 444076 h 769820"/>
                <a:gd name="connsiteX3" fmla="*/ 734007 w 1075328"/>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28" h="769820">
                  <a:moveTo>
                    <a:pt x="734007" y="769821"/>
                  </a:moveTo>
                  <a:lnTo>
                    <a:pt x="0" y="0"/>
                  </a:lnTo>
                  <a:lnTo>
                    <a:pt x="1075329" y="444076"/>
                  </a:lnTo>
                  <a:lnTo>
                    <a:pt x="734007" y="769821"/>
                  </a:lnTo>
                  <a:close/>
                </a:path>
              </a:pathLst>
            </a:custGeom>
            <a:noFill/>
            <a:ln w="35428" cap="flat">
              <a:solidFill>
                <a:srgbClr val="231F20"/>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C6B5AA-5975-B245-94BA-96673DC5A9C5}"/>
                </a:ext>
              </a:extLst>
            </p:cNvPr>
            <p:cNvSpPr/>
            <p:nvPr/>
          </p:nvSpPr>
          <p:spPr>
            <a:xfrm>
              <a:off x="10101477" y="6334608"/>
              <a:ext cx="1075392" cy="769820"/>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3"/>
            </a:solidFill>
            <a:ln w="639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8FBE08-154F-5840-B019-5C53DFBBDF45}"/>
                </a:ext>
              </a:extLst>
            </p:cNvPr>
            <p:cNvSpPr/>
            <p:nvPr/>
          </p:nvSpPr>
          <p:spPr>
            <a:xfrm>
              <a:off x="10125849" y="6505544"/>
              <a:ext cx="1075328" cy="769884"/>
            </a:xfrm>
            <a:custGeom>
              <a:avLst/>
              <a:gdLst>
                <a:gd name="connsiteX0" fmla="*/ 734007 w 1075328"/>
                <a:gd name="connsiteY0" fmla="*/ 769885 h 769884"/>
                <a:gd name="connsiteX1" fmla="*/ 0 w 1075328"/>
                <a:gd name="connsiteY1" fmla="*/ 0 h 769884"/>
                <a:gd name="connsiteX2" fmla="*/ 1075329 w 1075328"/>
                <a:gd name="connsiteY2" fmla="*/ 444076 h 769884"/>
                <a:gd name="connsiteX3" fmla="*/ 734007 w 1075328"/>
                <a:gd name="connsiteY3" fmla="*/ 769885 h 769884"/>
              </a:gdLst>
              <a:ahLst/>
              <a:cxnLst>
                <a:cxn ang="0">
                  <a:pos x="connsiteX0" y="connsiteY0"/>
                </a:cxn>
                <a:cxn ang="0">
                  <a:pos x="connsiteX1" y="connsiteY1"/>
                </a:cxn>
                <a:cxn ang="0">
                  <a:pos x="connsiteX2" y="connsiteY2"/>
                </a:cxn>
                <a:cxn ang="0">
                  <a:pos x="connsiteX3" y="connsiteY3"/>
                </a:cxn>
              </a:cxnLst>
              <a:rect l="l" t="t" r="r" b="b"/>
              <a:pathLst>
                <a:path w="1075328" h="769884">
                  <a:moveTo>
                    <a:pt x="734007" y="769885"/>
                  </a:moveTo>
                  <a:lnTo>
                    <a:pt x="0" y="0"/>
                  </a:lnTo>
                  <a:lnTo>
                    <a:pt x="1075329" y="444076"/>
                  </a:lnTo>
                  <a:lnTo>
                    <a:pt x="734007" y="769885"/>
                  </a:lnTo>
                  <a:close/>
                </a:path>
              </a:pathLst>
            </a:custGeom>
            <a:noFill/>
            <a:ln w="35428" cap="flat">
              <a:solidFill>
                <a:srgbClr val="231F20"/>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4C3E4E8-FC9C-FB46-B4EF-C2F25104C670}"/>
                </a:ext>
              </a:extLst>
            </p:cNvPr>
            <p:cNvSpPr/>
            <p:nvPr/>
          </p:nvSpPr>
          <p:spPr>
            <a:xfrm>
              <a:off x="-198034" y="1731107"/>
              <a:ext cx="575691" cy="638946"/>
            </a:xfrm>
            <a:custGeom>
              <a:avLst/>
              <a:gdLst>
                <a:gd name="connsiteX0" fmla="*/ 575692 w 575691"/>
                <a:gd name="connsiteY0" fmla="*/ 0 h 638946"/>
                <a:gd name="connsiteX1" fmla="*/ 0 w 575691"/>
                <a:gd name="connsiteY1" fmla="*/ 280179 h 638946"/>
                <a:gd name="connsiteX2" fmla="*/ 530340 w 575691"/>
                <a:gd name="connsiteY2" fmla="*/ 638947 h 638946"/>
                <a:gd name="connsiteX3" fmla="*/ 575692 w 575691"/>
                <a:gd name="connsiteY3" fmla="*/ 0 h 638946"/>
              </a:gdLst>
              <a:ahLst/>
              <a:cxnLst>
                <a:cxn ang="0">
                  <a:pos x="connsiteX0" y="connsiteY0"/>
                </a:cxn>
                <a:cxn ang="0">
                  <a:pos x="connsiteX1" y="connsiteY1"/>
                </a:cxn>
                <a:cxn ang="0">
                  <a:pos x="connsiteX2" y="connsiteY2"/>
                </a:cxn>
                <a:cxn ang="0">
                  <a:pos x="connsiteX3" y="connsiteY3"/>
                </a:cxn>
              </a:cxnLst>
              <a:rect l="l" t="t" r="r" b="b"/>
              <a:pathLst>
                <a:path w="575691" h="638946">
                  <a:moveTo>
                    <a:pt x="575692" y="0"/>
                  </a:moveTo>
                  <a:lnTo>
                    <a:pt x="0" y="280179"/>
                  </a:lnTo>
                  <a:lnTo>
                    <a:pt x="530340" y="638947"/>
                  </a:lnTo>
                  <a:lnTo>
                    <a:pt x="575692" y="0"/>
                  </a:lnTo>
                  <a:close/>
                </a:path>
              </a:pathLst>
            </a:custGeom>
            <a:noFill/>
            <a:ln w="35428" cap="flat">
              <a:solidFill>
                <a:srgbClr val="231F20"/>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D28711-DF69-D343-B43E-B4775D2B693A}"/>
                </a:ext>
              </a:extLst>
            </p:cNvPr>
            <p:cNvSpPr/>
            <p:nvPr/>
          </p:nvSpPr>
          <p:spPr>
            <a:xfrm>
              <a:off x="11287723" y="702354"/>
              <a:ext cx="825295" cy="710296"/>
            </a:xfrm>
            <a:custGeom>
              <a:avLst/>
              <a:gdLst>
                <a:gd name="connsiteX0" fmla="*/ 603133 w 825295"/>
                <a:gd name="connsiteY0" fmla="*/ 98044 h 710296"/>
                <a:gd name="connsiteX1" fmla="*/ 527782 w 825295"/>
                <a:gd name="connsiteY1" fmla="*/ 487313 h 710296"/>
                <a:gd name="connsiteX2" fmla="*/ 141940 w 825295"/>
                <a:gd name="connsiteY2" fmla="*/ 416622 h 710296"/>
                <a:gd name="connsiteX3" fmla="*/ 0 w 825295"/>
                <a:gd name="connsiteY3" fmla="*/ 514665 h 710296"/>
                <a:gd name="connsiteX4" fmla="*/ 629743 w 825295"/>
                <a:gd name="connsiteY4" fmla="*/ 630052 h 710296"/>
                <a:gd name="connsiteX5" fmla="*/ 745074 w 825295"/>
                <a:gd name="connsiteY5" fmla="*/ 1 h 710296"/>
                <a:gd name="connsiteX6" fmla="*/ 603133 w 825295"/>
                <a:gd name="connsiteY6" fmla="*/ 98044 h 7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95" h="710296">
                  <a:moveTo>
                    <a:pt x="603133" y="98044"/>
                  </a:moveTo>
                  <a:cubicBezTo>
                    <a:pt x="689743" y="226365"/>
                    <a:pt x="656033" y="400642"/>
                    <a:pt x="527782" y="487313"/>
                  </a:cubicBezTo>
                  <a:cubicBezTo>
                    <a:pt x="401322" y="572723"/>
                    <a:pt x="229893" y="541307"/>
                    <a:pt x="141940" y="416622"/>
                  </a:cubicBezTo>
                  <a:cubicBezTo>
                    <a:pt x="141940" y="416238"/>
                    <a:pt x="-256" y="514281"/>
                    <a:pt x="0" y="514665"/>
                  </a:cubicBezTo>
                  <a:cubicBezTo>
                    <a:pt x="142068" y="720512"/>
                    <a:pt x="423965" y="772170"/>
                    <a:pt x="629743" y="630052"/>
                  </a:cubicBezTo>
                  <a:cubicBezTo>
                    <a:pt x="835521" y="487934"/>
                    <a:pt x="887141" y="205847"/>
                    <a:pt x="745074" y="1"/>
                  </a:cubicBezTo>
                  <a:cubicBezTo>
                    <a:pt x="744817" y="-319"/>
                    <a:pt x="602878" y="98044"/>
                    <a:pt x="603133" y="98044"/>
                  </a:cubicBezTo>
                  <a:close/>
                </a:path>
              </a:pathLst>
            </a:custGeom>
            <a:solidFill>
              <a:schemeClr val="accent3"/>
            </a:solidFill>
            <a:ln w="639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EA26A03-27FF-D841-92AC-3309EE79D8AB}"/>
                </a:ext>
              </a:extLst>
            </p:cNvPr>
            <p:cNvSpPr/>
            <p:nvPr/>
          </p:nvSpPr>
          <p:spPr>
            <a:xfrm>
              <a:off x="11377019" y="673555"/>
              <a:ext cx="827007" cy="712829"/>
            </a:xfrm>
            <a:custGeom>
              <a:avLst/>
              <a:gdLst>
                <a:gd name="connsiteX0" fmla="*/ 603070 w 827007"/>
                <a:gd name="connsiteY0" fmla="*/ 98045 h 712829"/>
                <a:gd name="connsiteX1" fmla="*/ 531748 w 827007"/>
                <a:gd name="connsiteY1" fmla="*/ 488011 h 712829"/>
                <a:gd name="connsiteX2" fmla="*/ 141940 w 827007"/>
                <a:gd name="connsiteY2" fmla="*/ 416622 h 712829"/>
                <a:gd name="connsiteX3" fmla="*/ 0 w 827007"/>
                <a:gd name="connsiteY3" fmla="*/ 514666 h 712829"/>
                <a:gd name="connsiteX4" fmla="*/ 628911 w 827007"/>
                <a:gd name="connsiteY4" fmla="*/ 634321 h 712829"/>
                <a:gd name="connsiteX5" fmla="*/ 748528 w 827007"/>
                <a:gd name="connsiteY5" fmla="*/ 5089 h 712829"/>
                <a:gd name="connsiteX6" fmla="*/ 745010 w 827007"/>
                <a:gd name="connsiteY6" fmla="*/ 1 h 712829"/>
                <a:gd name="connsiteX7" fmla="*/ 603070 w 827007"/>
                <a:gd name="connsiteY7" fmla="*/ 9804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007" h="712829">
                  <a:moveTo>
                    <a:pt x="603070" y="98045"/>
                  </a:moveTo>
                  <a:cubicBezTo>
                    <a:pt x="691023" y="225444"/>
                    <a:pt x="659040" y="400040"/>
                    <a:pt x="531748" y="488011"/>
                  </a:cubicBezTo>
                  <a:cubicBezTo>
                    <a:pt x="404392" y="575981"/>
                    <a:pt x="229893" y="544021"/>
                    <a:pt x="141940" y="416622"/>
                  </a:cubicBezTo>
                  <a:cubicBezTo>
                    <a:pt x="141940" y="416238"/>
                    <a:pt x="-256" y="514282"/>
                    <a:pt x="0" y="514666"/>
                  </a:cubicBezTo>
                  <a:cubicBezTo>
                    <a:pt x="140661" y="721466"/>
                    <a:pt x="422238" y="775038"/>
                    <a:pt x="628911" y="634321"/>
                  </a:cubicBezTo>
                  <a:cubicBezTo>
                    <a:pt x="835649" y="493611"/>
                    <a:pt x="889189" y="211889"/>
                    <a:pt x="748528" y="5089"/>
                  </a:cubicBezTo>
                  <a:cubicBezTo>
                    <a:pt x="747376" y="3387"/>
                    <a:pt x="746161" y="1691"/>
                    <a:pt x="745010" y="1"/>
                  </a:cubicBezTo>
                  <a:cubicBezTo>
                    <a:pt x="744754" y="-383"/>
                    <a:pt x="602814" y="97661"/>
                    <a:pt x="603070" y="98045"/>
                  </a:cubicBezTo>
                  <a:close/>
                </a:path>
              </a:pathLst>
            </a:custGeom>
            <a:noFill/>
            <a:ln w="35428" cap="flat">
              <a:solidFill>
                <a:srgbClr val="231F20"/>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C9C624-63CB-D244-AFA9-A459F862CAA5}"/>
                </a:ext>
              </a:extLst>
            </p:cNvPr>
            <p:cNvSpPr/>
            <p:nvPr/>
          </p:nvSpPr>
          <p:spPr>
            <a:xfrm>
              <a:off x="219574" y="-298529"/>
              <a:ext cx="1257015" cy="1186797"/>
            </a:xfrm>
            <a:custGeom>
              <a:avLst/>
              <a:gdLst>
                <a:gd name="connsiteX0" fmla="*/ 384010 w 1257015"/>
                <a:gd name="connsiteY0" fmla="*/ 1008436 h 1186797"/>
                <a:gd name="connsiteX1" fmla="*/ 428210 w 1257015"/>
                <a:gd name="connsiteY1" fmla="*/ 384785 h 1186797"/>
                <a:gd name="connsiteX2" fmla="*/ 1051557 w 1257015"/>
                <a:gd name="connsiteY2" fmla="*/ 429007 h 1186797"/>
                <a:gd name="connsiteX3" fmla="*/ 1257015 w 1257015"/>
                <a:gd name="connsiteY3" fmla="*/ 250647 h 1186797"/>
                <a:gd name="connsiteX4" fmla="*/ 250526 w 1257015"/>
                <a:gd name="connsiteY4" fmla="*/ 170940 h 1186797"/>
                <a:gd name="connsiteX5" fmla="*/ 170857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3" y="824010"/>
                    <a:pt x="243874" y="544791"/>
                    <a:pt x="428210" y="384785"/>
                  </a:cubicBezTo>
                  <a:cubicBezTo>
                    <a:pt x="612547" y="224780"/>
                    <a:pt x="891630" y="244579"/>
                    <a:pt x="1051557" y="429007"/>
                  </a:cubicBezTo>
                  <a:cubicBezTo>
                    <a:pt x="1052005" y="429519"/>
                    <a:pt x="1257463" y="251159"/>
                    <a:pt x="1257015" y="250647"/>
                  </a:cubicBezTo>
                  <a:cubicBezTo>
                    <a:pt x="1001081" y="-49434"/>
                    <a:pt x="550462" y="-85120"/>
                    <a:pt x="250526" y="170940"/>
                  </a:cubicBezTo>
                  <a:cubicBezTo>
                    <a:pt x="-49410" y="427000"/>
                    <a:pt x="-85078" y="877844"/>
                    <a:pt x="170857" y="1177920"/>
                  </a:cubicBezTo>
                  <a:cubicBezTo>
                    <a:pt x="173396" y="1180902"/>
                    <a:pt x="175961" y="1183859"/>
                    <a:pt x="178552" y="1186796"/>
                  </a:cubicBezTo>
                  <a:cubicBezTo>
                    <a:pt x="179000" y="1187372"/>
                    <a:pt x="384778" y="1009332"/>
                    <a:pt x="384010" y="1008436"/>
                  </a:cubicBezTo>
                  <a:close/>
                </a:path>
              </a:pathLst>
            </a:custGeom>
            <a:solidFill>
              <a:schemeClr val="accent1"/>
            </a:solidFill>
            <a:ln w="639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50DBC66-C4B0-884F-947C-9C1071EAFE62}"/>
                </a:ext>
              </a:extLst>
            </p:cNvPr>
            <p:cNvSpPr/>
            <p:nvPr/>
          </p:nvSpPr>
          <p:spPr>
            <a:xfrm>
              <a:off x="187144" y="-440667"/>
              <a:ext cx="1257015" cy="1186797"/>
            </a:xfrm>
            <a:custGeom>
              <a:avLst/>
              <a:gdLst>
                <a:gd name="connsiteX0" fmla="*/ 384010 w 1257015"/>
                <a:gd name="connsiteY0" fmla="*/ 1008436 h 1186797"/>
                <a:gd name="connsiteX1" fmla="*/ 428210 w 1257015"/>
                <a:gd name="connsiteY1" fmla="*/ 384785 h 1186797"/>
                <a:gd name="connsiteX2" fmla="*/ 1051556 w 1257015"/>
                <a:gd name="connsiteY2" fmla="*/ 429007 h 1186797"/>
                <a:gd name="connsiteX3" fmla="*/ 1257015 w 1257015"/>
                <a:gd name="connsiteY3" fmla="*/ 250647 h 1186797"/>
                <a:gd name="connsiteX4" fmla="*/ 250526 w 1257015"/>
                <a:gd name="connsiteY4" fmla="*/ 170940 h 1186797"/>
                <a:gd name="connsiteX5" fmla="*/ 170856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2" y="824010"/>
                    <a:pt x="243873" y="544790"/>
                    <a:pt x="428210" y="384785"/>
                  </a:cubicBezTo>
                  <a:cubicBezTo>
                    <a:pt x="612546" y="224780"/>
                    <a:pt x="891629" y="244579"/>
                    <a:pt x="1051556" y="429007"/>
                  </a:cubicBezTo>
                  <a:cubicBezTo>
                    <a:pt x="1052004" y="429519"/>
                    <a:pt x="1257462" y="251159"/>
                    <a:pt x="1257015" y="250647"/>
                  </a:cubicBezTo>
                  <a:cubicBezTo>
                    <a:pt x="1001081" y="-49434"/>
                    <a:pt x="550461" y="-85120"/>
                    <a:pt x="250526" y="170940"/>
                  </a:cubicBezTo>
                  <a:cubicBezTo>
                    <a:pt x="-49410" y="427000"/>
                    <a:pt x="-85078" y="877844"/>
                    <a:pt x="170856" y="1177920"/>
                  </a:cubicBezTo>
                  <a:cubicBezTo>
                    <a:pt x="173396" y="1180902"/>
                    <a:pt x="175961" y="1183859"/>
                    <a:pt x="178552" y="1186796"/>
                  </a:cubicBezTo>
                  <a:cubicBezTo>
                    <a:pt x="178999" y="1187372"/>
                    <a:pt x="384457" y="1009012"/>
                    <a:pt x="384010" y="1008436"/>
                  </a:cubicBezTo>
                  <a:close/>
                </a:path>
              </a:pathLst>
            </a:custGeom>
            <a:noFill/>
            <a:ln w="35428" cap="flat">
              <a:solidFill>
                <a:srgbClr val="231F20"/>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0B9B4F-6FA0-4A48-9676-0DBB28D29093}"/>
                </a:ext>
              </a:extLst>
            </p:cNvPr>
            <p:cNvSpPr/>
            <p:nvPr/>
          </p:nvSpPr>
          <p:spPr>
            <a:xfrm>
              <a:off x="-106527" y="6133274"/>
              <a:ext cx="5458355" cy="742685"/>
            </a:xfrm>
            <a:custGeom>
              <a:avLst/>
              <a:gdLst>
                <a:gd name="connsiteX0" fmla="*/ 860 w 5458355"/>
                <a:gd name="connsiteY0" fmla="*/ 57533 h 742685"/>
                <a:gd name="connsiteX1" fmla="*/ 2301581 w 5458355"/>
                <a:gd name="connsiteY1" fmla="*/ 324721 h 742685"/>
                <a:gd name="connsiteX2" fmla="*/ 5458356 w 5458355"/>
                <a:gd name="connsiteY2" fmla="*/ 742685 h 742685"/>
                <a:gd name="connsiteX3" fmla="*/ 10455 w 5458355"/>
                <a:gd name="connsiteY3" fmla="*/ 742685 h 742685"/>
                <a:gd name="connsiteX4" fmla="*/ 860 w 5458355"/>
                <a:gd name="connsiteY4" fmla="*/ 57533 h 74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355" h="742685">
                  <a:moveTo>
                    <a:pt x="860" y="57533"/>
                  </a:moveTo>
                  <a:cubicBezTo>
                    <a:pt x="375380" y="-132091"/>
                    <a:pt x="1562776" y="196982"/>
                    <a:pt x="2301581" y="324721"/>
                  </a:cubicBezTo>
                  <a:cubicBezTo>
                    <a:pt x="3283008" y="494377"/>
                    <a:pt x="4990190" y="479850"/>
                    <a:pt x="5458356" y="742685"/>
                  </a:cubicBezTo>
                  <a:lnTo>
                    <a:pt x="10455" y="742685"/>
                  </a:lnTo>
                  <a:cubicBezTo>
                    <a:pt x="10455" y="742685"/>
                    <a:pt x="-3553" y="59837"/>
                    <a:pt x="860" y="57533"/>
                  </a:cubicBezTo>
                  <a:close/>
                </a:path>
              </a:pathLst>
            </a:custGeom>
            <a:solidFill>
              <a:schemeClr val="accent3"/>
            </a:solidFill>
            <a:ln w="639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48BF6EA-B2D6-724D-9D45-8B14C4090772}"/>
                </a:ext>
              </a:extLst>
            </p:cNvPr>
            <p:cNvSpPr/>
            <p:nvPr/>
          </p:nvSpPr>
          <p:spPr>
            <a:xfrm>
              <a:off x="9907598" y="-108592"/>
              <a:ext cx="1100083" cy="411944"/>
            </a:xfrm>
            <a:custGeom>
              <a:avLst/>
              <a:gdLst>
                <a:gd name="connsiteX0" fmla="*/ 1100083 w 1100083"/>
                <a:gd name="connsiteY0" fmla="*/ 52966 h 411944"/>
                <a:gd name="connsiteX1" fmla="*/ 963324 w 1100083"/>
                <a:gd name="connsiteY1" fmla="*/ 49703 h 411944"/>
                <a:gd name="connsiteX2" fmla="*/ 851896 w 1100083"/>
                <a:gd name="connsiteY2" fmla="*/ 45799 h 411944"/>
                <a:gd name="connsiteX3" fmla="*/ 775585 w 1100083"/>
                <a:gd name="connsiteY3" fmla="*/ 127203 h 411944"/>
                <a:gd name="connsiteX4" fmla="*/ 680851 w 1100083"/>
                <a:gd name="connsiteY4" fmla="*/ 225950 h 411944"/>
                <a:gd name="connsiteX5" fmla="*/ 544156 w 1100083"/>
                <a:gd name="connsiteY5" fmla="*/ 222687 h 411944"/>
                <a:gd name="connsiteX6" fmla="*/ 432665 w 1100083"/>
                <a:gd name="connsiteY6" fmla="*/ 218783 h 411944"/>
                <a:gd name="connsiteX7" fmla="*/ 356353 w 1100083"/>
                <a:gd name="connsiteY7" fmla="*/ 300187 h 411944"/>
                <a:gd name="connsiteX8" fmla="*/ 261683 w 1100083"/>
                <a:gd name="connsiteY8" fmla="*/ 398935 h 411944"/>
                <a:gd name="connsiteX9" fmla="*/ 124989 w 1100083"/>
                <a:gd name="connsiteY9" fmla="*/ 395671 h 411944"/>
                <a:gd name="connsiteX10" fmla="*/ 13497 w 1100083"/>
                <a:gd name="connsiteY10" fmla="*/ 391767 h 411944"/>
                <a:gd name="connsiteX11" fmla="*/ 0 w 1100083"/>
                <a:gd name="connsiteY11" fmla="*/ 359000 h 411944"/>
                <a:gd name="connsiteX12" fmla="*/ 136695 w 1100083"/>
                <a:gd name="connsiteY12" fmla="*/ 362264 h 411944"/>
                <a:gd name="connsiteX13" fmla="*/ 248187 w 1100083"/>
                <a:gd name="connsiteY13" fmla="*/ 366168 h 411944"/>
                <a:gd name="connsiteX14" fmla="*/ 324498 w 1100083"/>
                <a:gd name="connsiteY14" fmla="*/ 284764 h 411944"/>
                <a:gd name="connsiteX15" fmla="*/ 419167 w 1100083"/>
                <a:gd name="connsiteY15" fmla="*/ 186016 h 411944"/>
                <a:gd name="connsiteX16" fmla="*/ 555863 w 1100083"/>
                <a:gd name="connsiteY16" fmla="*/ 189280 h 411944"/>
                <a:gd name="connsiteX17" fmla="*/ 667355 w 1100083"/>
                <a:gd name="connsiteY17" fmla="*/ 193184 h 411944"/>
                <a:gd name="connsiteX18" fmla="*/ 743666 w 1100083"/>
                <a:gd name="connsiteY18" fmla="*/ 111780 h 411944"/>
                <a:gd name="connsiteX19" fmla="*/ 838335 w 1100083"/>
                <a:gd name="connsiteY19" fmla="*/ 13032 h 411944"/>
                <a:gd name="connsiteX20" fmla="*/ 975094 w 1100083"/>
                <a:gd name="connsiteY20" fmla="*/ 16232 h 411944"/>
                <a:gd name="connsiteX21" fmla="*/ 1086587 w 1100083"/>
                <a:gd name="connsiteY21" fmla="*/ 20136 h 4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0083" h="411944">
                  <a:moveTo>
                    <a:pt x="1100083" y="52966"/>
                  </a:moveTo>
                  <a:cubicBezTo>
                    <a:pt x="1041426" y="77157"/>
                    <a:pt x="999977" y="62566"/>
                    <a:pt x="963324" y="49703"/>
                  </a:cubicBezTo>
                  <a:cubicBezTo>
                    <a:pt x="928271" y="37415"/>
                    <a:pt x="898016" y="26728"/>
                    <a:pt x="851896" y="45799"/>
                  </a:cubicBezTo>
                  <a:cubicBezTo>
                    <a:pt x="805777" y="64870"/>
                    <a:pt x="791768" y="93733"/>
                    <a:pt x="775585" y="127203"/>
                  </a:cubicBezTo>
                  <a:cubicBezTo>
                    <a:pt x="758634" y="162145"/>
                    <a:pt x="739508" y="201760"/>
                    <a:pt x="680851" y="225950"/>
                  </a:cubicBezTo>
                  <a:cubicBezTo>
                    <a:pt x="622195" y="250141"/>
                    <a:pt x="580745" y="235550"/>
                    <a:pt x="544156" y="222687"/>
                  </a:cubicBezTo>
                  <a:cubicBezTo>
                    <a:pt x="509103" y="210399"/>
                    <a:pt x="478784" y="199776"/>
                    <a:pt x="432665" y="218783"/>
                  </a:cubicBezTo>
                  <a:cubicBezTo>
                    <a:pt x="386545" y="237790"/>
                    <a:pt x="372537" y="266717"/>
                    <a:pt x="356353" y="300187"/>
                  </a:cubicBezTo>
                  <a:cubicBezTo>
                    <a:pt x="339466" y="335129"/>
                    <a:pt x="320340" y="374744"/>
                    <a:pt x="261683" y="398935"/>
                  </a:cubicBezTo>
                  <a:cubicBezTo>
                    <a:pt x="203027" y="423125"/>
                    <a:pt x="161578" y="408534"/>
                    <a:pt x="124989" y="395671"/>
                  </a:cubicBezTo>
                  <a:cubicBezTo>
                    <a:pt x="89935" y="383383"/>
                    <a:pt x="59616" y="372760"/>
                    <a:pt x="13497" y="391767"/>
                  </a:cubicBezTo>
                  <a:lnTo>
                    <a:pt x="0" y="359000"/>
                  </a:lnTo>
                  <a:cubicBezTo>
                    <a:pt x="58656" y="334809"/>
                    <a:pt x="100107" y="349401"/>
                    <a:pt x="136695" y="362264"/>
                  </a:cubicBezTo>
                  <a:cubicBezTo>
                    <a:pt x="171748" y="374552"/>
                    <a:pt x="202068" y="385175"/>
                    <a:pt x="248187" y="366168"/>
                  </a:cubicBezTo>
                  <a:cubicBezTo>
                    <a:pt x="294307" y="347161"/>
                    <a:pt x="308315" y="318234"/>
                    <a:pt x="324498" y="284764"/>
                  </a:cubicBezTo>
                  <a:cubicBezTo>
                    <a:pt x="341385" y="249821"/>
                    <a:pt x="360511" y="210207"/>
                    <a:pt x="419167" y="186016"/>
                  </a:cubicBezTo>
                  <a:cubicBezTo>
                    <a:pt x="477824" y="161825"/>
                    <a:pt x="519274" y="176417"/>
                    <a:pt x="555863" y="189280"/>
                  </a:cubicBezTo>
                  <a:cubicBezTo>
                    <a:pt x="590916" y="201568"/>
                    <a:pt x="621172" y="212191"/>
                    <a:pt x="667355" y="193184"/>
                  </a:cubicBezTo>
                  <a:cubicBezTo>
                    <a:pt x="713538" y="174177"/>
                    <a:pt x="727483" y="145250"/>
                    <a:pt x="743666" y="111780"/>
                  </a:cubicBezTo>
                  <a:cubicBezTo>
                    <a:pt x="760553" y="76837"/>
                    <a:pt x="779679" y="37223"/>
                    <a:pt x="838335" y="13032"/>
                  </a:cubicBezTo>
                  <a:cubicBezTo>
                    <a:pt x="896992" y="-11159"/>
                    <a:pt x="938506" y="3369"/>
                    <a:pt x="975094" y="16232"/>
                  </a:cubicBezTo>
                  <a:cubicBezTo>
                    <a:pt x="1010147" y="28584"/>
                    <a:pt x="1040403" y="39207"/>
                    <a:pt x="1086587" y="20136"/>
                  </a:cubicBezTo>
                  <a:close/>
                </a:path>
              </a:pathLst>
            </a:custGeom>
            <a:solidFill>
              <a:srgbClr val="231F20"/>
            </a:solidFill>
            <a:ln w="639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578E95C-8310-DD4C-B964-3149294726E5}"/>
                </a:ext>
              </a:extLst>
            </p:cNvPr>
            <p:cNvSpPr/>
            <p:nvPr/>
          </p:nvSpPr>
          <p:spPr>
            <a:xfrm>
              <a:off x="2373453" y="6266963"/>
              <a:ext cx="583751" cy="1014162"/>
            </a:xfrm>
            <a:custGeom>
              <a:avLst/>
              <a:gdLst>
                <a:gd name="connsiteX0" fmla="*/ 554455 w 583751"/>
                <a:gd name="connsiteY0" fmla="*/ 1014162 h 1014162"/>
                <a:gd name="connsiteX1" fmla="*/ 529637 w 583751"/>
                <a:gd name="connsiteY1" fmla="*/ 879768 h 1014162"/>
                <a:gd name="connsiteX2" fmla="*/ 510447 w 583751"/>
                <a:gd name="connsiteY2" fmla="*/ 769821 h 1014162"/>
                <a:gd name="connsiteX3" fmla="*/ 415202 w 583751"/>
                <a:gd name="connsiteY3" fmla="*/ 711712 h 1014162"/>
                <a:gd name="connsiteX4" fmla="*/ 299232 w 583751"/>
                <a:gd name="connsiteY4" fmla="*/ 639203 h 1014162"/>
                <a:gd name="connsiteX5" fmla="*/ 274413 w 583751"/>
                <a:gd name="connsiteY5" fmla="*/ 504809 h 1014162"/>
                <a:gd name="connsiteX6" fmla="*/ 255223 w 583751"/>
                <a:gd name="connsiteY6" fmla="*/ 394862 h 1014162"/>
                <a:gd name="connsiteX7" fmla="*/ 159978 w 583751"/>
                <a:gd name="connsiteY7" fmla="*/ 336817 h 1014162"/>
                <a:gd name="connsiteX8" fmla="*/ 44008 w 583751"/>
                <a:gd name="connsiteY8" fmla="*/ 264308 h 1014162"/>
                <a:gd name="connsiteX9" fmla="*/ 19190 w 583751"/>
                <a:gd name="connsiteY9" fmla="*/ 129914 h 1014162"/>
                <a:gd name="connsiteX10" fmla="*/ 0 w 583751"/>
                <a:gd name="connsiteY10" fmla="*/ 19968 h 1014162"/>
                <a:gd name="connsiteX11" fmla="*/ 29296 w 583751"/>
                <a:gd name="connsiteY11" fmla="*/ 0 h 1014162"/>
                <a:gd name="connsiteX12" fmla="*/ 54115 w 583751"/>
                <a:gd name="connsiteY12" fmla="*/ 134394 h 1014162"/>
                <a:gd name="connsiteX13" fmla="*/ 73305 w 583751"/>
                <a:gd name="connsiteY13" fmla="*/ 244341 h 1014162"/>
                <a:gd name="connsiteX14" fmla="*/ 168550 w 583751"/>
                <a:gd name="connsiteY14" fmla="*/ 302386 h 1014162"/>
                <a:gd name="connsiteX15" fmla="*/ 284520 w 583751"/>
                <a:gd name="connsiteY15" fmla="*/ 374959 h 1014162"/>
                <a:gd name="connsiteX16" fmla="*/ 309338 w 583751"/>
                <a:gd name="connsiteY16" fmla="*/ 509353 h 1014162"/>
                <a:gd name="connsiteX17" fmla="*/ 328528 w 583751"/>
                <a:gd name="connsiteY17" fmla="*/ 619364 h 1014162"/>
                <a:gd name="connsiteX18" fmla="*/ 423773 w 583751"/>
                <a:gd name="connsiteY18" fmla="*/ 677410 h 1014162"/>
                <a:gd name="connsiteX19" fmla="*/ 539743 w 583751"/>
                <a:gd name="connsiteY19" fmla="*/ 749918 h 1014162"/>
                <a:gd name="connsiteX20" fmla="*/ 564562 w 583751"/>
                <a:gd name="connsiteY20" fmla="*/ 884312 h 1014162"/>
                <a:gd name="connsiteX21" fmla="*/ 583752 w 583751"/>
                <a:gd name="connsiteY21" fmla="*/ 994323 h 10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751" h="1014162">
                  <a:moveTo>
                    <a:pt x="554455" y="1014162"/>
                  </a:moveTo>
                  <a:cubicBezTo>
                    <a:pt x="518762" y="961684"/>
                    <a:pt x="524519" y="918166"/>
                    <a:pt x="529637" y="879768"/>
                  </a:cubicBezTo>
                  <a:cubicBezTo>
                    <a:pt x="534498" y="842906"/>
                    <a:pt x="538720" y="811100"/>
                    <a:pt x="510447" y="769821"/>
                  </a:cubicBezTo>
                  <a:cubicBezTo>
                    <a:pt x="482174" y="728543"/>
                    <a:pt x="451278" y="720736"/>
                    <a:pt x="415202" y="711712"/>
                  </a:cubicBezTo>
                  <a:cubicBezTo>
                    <a:pt x="377590" y="702368"/>
                    <a:pt x="334925" y="691681"/>
                    <a:pt x="299232" y="639203"/>
                  </a:cubicBezTo>
                  <a:cubicBezTo>
                    <a:pt x="263539" y="586725"/>
                    <a:pt x="269296" y="543207"/>
                    <a:pt x="274413" y="504809"/>
                  </a:cubicBezTo>
                  <a:cubicBezTo>
                    <a:pt x="279275" y="468011"/>
                    <a:pt x="283496" y="436140"/>
                    <a:pt x="255223" y="394862"/>
                  </a:cubicBezTo>
                  <a:cubicBezTo>
                    <a:pt x="226950" y="353584"/>
                    <a:pt x="196055" y="345840"/>
                    <a:pt x="159978" y="336817"/>
                  </a:cubicBezTo>
                  <a:cubicBezTo>
                    <a:pt x="122367" y="327409"/>
                    <a:pt x="79701" y="316785"/>
                    <a:pt x="44008" y="264308"/>
                  </a:cubicBezTo>
                  <a:cubicBezTo>
                    <a:pt x="8315" y="211831"/>
                    <a:pt x="14072" y="168313"/>
                    <a:pt x="19190" y="129914"/>
                  </a:cubicBezTo>
                  <a:cubicBezTo>
                    <a:pt x="24051" y="93116"/>
                    <a:pt x="28273" y="61246"/>
                    <a:pt x="0" y="19968"/>
                  </a:cubicBezTo>
                  <a:lnTo>
                    <a:pt x="29296" y="0"/>
                  </a:lnTo>
                  <a:cubicBezTo>
                    <a:pt x="64989" y="52478"/>
                    <a:pt x="59232" y="95996"/>
                    <a:pt x="54115" y="134394"/>
                  </a:cubicBezTo>
                  <a:cubicBezTo>
                    <a:pt x="49254" y="171256"/>
                    <a:pt x="45032" y="203063"/>
                    <a:pt x="73305" y="244341"/>
                  </a:cubicBezTo>
                  <a:cubicBezTo>
                    <a:pt x="101578" y="285619"/>
                    <a:pt x="132537" y="293427"/>
                    <a:pt x="168550" y="302386"/>
                  </a:cubicBezTo>
                  <a:cubicBezTo>
                    <a:pt x="206162" y="311794"/>
                    <a:pt x="248827" y="322481"/>
                    <a:pt x="284520" y="374959"/>
                  </a:cubicBezTo>
                  <a:cubicBezTo>
                    <a:pt x="320213" y="427437"/>
                    <a:pt x="314456" y="470955"/>
                    <a:pt x="309338" y="509353"/>
                  </a:cubicBezTo>
                  <a:cubicBezTo>
                    <a:pt x="304477" y="546216"/>
                    <a:pt x="300255" y="578022"/>
                    <a:pt x="328528" y="619364"/>
                  </a:cubicBezTo>
                  <a:cubicBezTo>
                    <a:pt x="356801" y="660706"/>
                    <a:pt x="387760" y="668386"/>
                    <a:pt x="423773" y="677410"/>
                  </a:cubicBezTo>
                  <a:cubicBezTo>
                    <a:pt x="461449" y="686817"/>
                    <a:pt x="504050" y="697441"/>
                    <a:pt x="539743" y="749918"/>
                  </a:cubicBezTo>
                  <a:cubicBezTo>
                    <a:pt x="575436" y="802395"/>
                    <a:pt x="569679" y="845914"/>
                    <a:pt x="564562" y="884312"/>
                  </a:cubicBezTo>
                  <a:cubicBezTo>
                    <a:pt x="559701" y="921174"/>
                    <a:pt x="555479" y="952981"/>
                    <a:pt x="583752" y="994323"/>
                  </a:cubicBezTo>
                  <a:close/>
                </a:path>
              </a:pathLst>
            </a:custGeom>
            <a:solidFill>
              <a:srgbClr val="231F20"/>
            </a:solidFill>
            <a:ln w="639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B0B723C-B8EE-D14D-A345-C4B4750869B8}"/>
                </a:ext>
              </a:extLst>
            </p:cNvPr>
            <p:cNvSpPr/>
            <p:nvPr/>
          </p:nvSpPr>
          <p:spPr>
            <a:xfrm>
              <a:off x="-419100" y="5018188"/>
              <a:ext cx="877098" cy="773084"/>
            </a:xfrm>
            <a:custGeom>
              <a:avLst/>
              <a:gdLst>
                <a:gd name="connsiteX0" fmla="*/ 147121 w 877098"/>
                <a:gd name="connsiteY0" fmla="*/ 483434 h 773084"/>
                <a:gd name="connsiteX1" fmla="*/ 297057 w 877098"/>
                <a:gd name="connsiteY1" fmla="*/ 424045 h 773084"/>
                <a:gd name="connsiteX2" fmla="*/ 427163 w 877098"/>
                <a:gd name="connsiteY2" fmla="*/ 372847 h 773084"/>
                <a:gd name="connsiteX3" fmla="*/ 494967 w 877098"/>
                <a:gd name="connsiteY3" fmla="*/ 250740 h 773084"/>
                <a:gd name="connsiteX4" fmla="*/ 573965 w 877098"/>
                <a:gd name="connsiteY4" fmla="*/ 109947 h 773084"/>
                <a:gd name="connsiteX5" fmla="*/ 723645 w 877098"/>
                <a:gd name="connsiteY5" fmla="*/ 50814 h 773084"/>
                <a:gd name="connsiteX6" fmla="*/ 853751 w 877098"/>
                <a:gd name="connsiteY6" fmla="*/ 0 h 773084"/>
                <a:gd name="connsiteX7" fmla="*/ 877099 w 877098"/>
                <a:gd name="connsiteY7" fmla="*/ 26687 h 773084"/>
                <a:gd name="connsiteX8" fmla="*/ 727099 w 877098"/>
                <a:gd name="connsiteY8" fmla="*/ 86140 h 773084"/>
                <a:gd name="connsiteX9" fmla="*/ 597057 w 877098"/>
                <a:gd name="connsiteY9" fmla="*/ 136954 h 773084"/>
                <a:gd name="connsiteX10" fmla="*/ 529189 w 877098"/>
                <a:gd name="connsiteY10" fmla="*/ 259060 h 773084"/>
                <a:gd name="connsiteX11" fmla="*/ 450191 w 877098"/>
                <a:gd name="connsiteY11" fmla="*/ 399854 h 773084"/>
                <a:gd name="connsiteX12" fmla="*/ 300255 w 877098"/>
                <a:gd name="connsiteY12" fmla="*/ 459307 h 773084"/>
                <a:gd name="connsiteX13" fmla="*/ 170149 w 877098"/>
                <a:gd name="connsiteY13" fmla="*/ 510121 h 773084"/>
                <a:gd name="connsiteX14" fmla="*/ 102345 w 877098"/>
                <a:gd name="connsiteY14" fmla="*/ 632291 h 773084"/>
                <a:gd name="connsiteX15" fmla="*/ 23284 w 877098"/>
                <a:gd name="connsiteY15" fmla="*/ 773084 h 773084"/>
                <a:gd name="connsiteX16" fmla="*/ 0 w 877098"/>
                <a:gd name="connsiteY16" fmla="*/ 746270 h 773084"/>
                <a:gd name="connsiteX17" fmla="*/ 67804 w 877098"/>
                <a:gd name="connsiteY17" fmla="*/ 624164 h 773084"/>
                <a:gd name="connsiteX18" fmla="*/ 147121 w 877098"/>
                <a:gd name="connsiteY18" fmla="*/ 483434 h 7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098" h="773084">
                  <a:moveTo>
                    <a:pt x="147121" y="483434"/>
                  </a:moveTo>
                  <a:cubicBezTo>
                    <a:pt x="204690" y="433068"/>
                    <a:pt x="251641" y="428460"/>
                    <a:pt x="297057" y="424045"/>
                  </a:cubicBezTo>
                  <a:cubicBezTo>
                    <a:pt x="338699" y="419949"/>
                    <a:pt x="378102" y="416109"/>
                    <a:pt x="427163" y="372847"/>
                  </a:cubicBezTo>
                  <a:cubicBezTo>
                    <a:pt x="476225" y="329585"/>
                    <a:pt x="485372" y="291442"/>
                    <a:pt x="494967" y="250740"/>
                  </a:cubicBezTo>
                  <a:cubicBezTo>
                    <a:pt x="505458" y="206326"/>
                    <a:pt x="516332" y="160441"/>
                    <a:pt x="573965" y="109947"/>
                  </a:cubicBezTo>
                  <a:cubicBezTo>
                    <a:pt x="631598" y="59453"/>
                    <a:pt x="678037" y="55421"/>
                    <a:pt x="723645" y="50814"/>
                  </a:cubicBezTo>
                  <a:cubicBezTo>
                    <a:pt x="765350" y="46718"/>
                    <a:pt x="804689" y="42878"/>
                    <a:pt x="853751" y="0"/>
                  </a:cubicBezTo>
                  <a:lnTo>
                    <a:pt x="877099" y="26687"/>
                  </a:lnTo>
                  <a:cubicBezTo>
                    <a:pt x="819529" y="77052"/>
                    <a:pt x="772515" y="81660"/>
                    <a:pt x="727099" y="86140"/>
                  </a:cubicBezTo>
                  <a:cubicBezTo>
                    <a:pt x="685457" y="90172"/>
                    <a:pt x="646118" y="94012"/>
                    <a:pt x="597057" y="136954"/>
                  </a:cubicBezTo>
                  <a:cubicBezTo>
                    <a:pt x="547995" y="179896"/>
                    <a:pt x="538848" y="218294"/>
                    <a:pt x="529189" y="259060"/>
                  </a:cubicBezTo>
                  <a:cubicBezTo>
                    <a:pt x="518698" y="303474"/>
                    <a:pt x="507824" y="349360"/>
                    <a:pt x="450191" y="399854"/>
                  </a:cubicBezTo>
                  <a:cubicBezTo>
                    <a:pt x="392558" y="450347"/>
                    <a:pt x="345671" y="454891"/>
                    <a:pt x="300255" y="459307"/>
                  </a:cubicBezTo>
                  <a:cubicBezTo>
                    <a:pt x="258614" y="463403"/>
                    <a:pt x="219211" y="467243"/>
                    <a:pt x="170149" y="510121"/>
                  </a:cubicBezTo>
                  <a:cubicBezTo>
                    <a:pt x="121087" y="552998"/>
                    <a:pt x="111940" y="591525"/>
                    <a:pt x="102345" y="632291"/>
                  </a:cubicBezTo>
                  <a:cubicBezTo>
                    <a:pt x="91791" y="676705"/>
                    <a:pt x="80981" y="722591"/>
                    <a:pt x="23284" y="773084"/>
                  </a:cubicBezTo>
                  <a:lnTo>
                    <a:pt x="0" y="746270"/>
                  </a:lnTo>
                  <a:cubicBezTo>
                    <a:pt x="49062" y="703584"/>
                    <a:pt x="58209" y="665186"/>
                    <a:pt x="67804" y="624164"/>
                  </a:cubicBezTo>
                  <a:cubicBezTo>
                    <a:pt x="78358" y="579750"/>
                    <a:pt x="89552" y="533799"/>
                    <a:pt x="147121" y="483434"/>
                  </a:cubicBezTo>
                  <a:close/>
                </a:path>
              </a:pathLst>
            </a:custGeom>
            <a:solidFill>
              <a:srgbClr val="231F20"/>
            </a:solidFill>
            <a:ln w="639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4EBC0B5-4C48-D24E-BA33-F4DA27B62E07}"/>
                </a:ext>
              </a:extLst>
            </p:cNvPr>
            <p:cNvSpPr/>
            <p:nvPr/>
          </p:nvSpPr>
          <p:spPr>
            <a:xfrm>
              <a:off x="-51360"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4C71494-5256-7042-9B42-1CA29471F075}"/>
                </a:ext>
              </a:extLst>
            </p:cNvPr>
            <p:cNvSpPr/>
            <p:nvPr/>
          </p:nvSpPr>
          <p:spPr>
            <a:xfrm>
              <a:off x="40877"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DEE690-5F61-4D41-98D9-A149E61DEF30}"/>
                </a:ext>
              </a:extLst>
            </p:cNvPr>
            <p:cNvSpPr/>
            <p:nvPr/>
          </p:nvSpPr>
          <p:spPr>
            <a:xfrm>
              <a:off x="133052"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8E47890-9599-1D44-8A65-58F3D4DC3A7F}"/>
                </a:ext>
              </a:extLst>
            </p:cNvPr>
            <p:cNvSpPr/>
            <p:nvPr/>
          </p:nvSpPr>
          <p:spPr>
            <a:xfrm>
              <a:off x="225227"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7E9E2B-FD8F-5A43-BE1E-9A04C97AE2EE}"/>
                </a:ext>
              </a:extLst>
            </p:cNvPr>
            <p:cNvSpPr/>
            <p:nvPr/>
          </p:nvSpPr>
          <p:spPr>
            <a:xfrm>
              <a:off x="317401"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302FBBD-2CA4-7C42-8838-88843309E530}"/>
                </a:ext>
              </a:extLst>
            </p:cNvPr>
            <p:cNvSpPr/>
            <p:nvPr/>
          </p:nvSpPr>
          <p:spPr>
            <a:xfrm>
              <a:off x="409576"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54AF59-DE30-B245-8836-5E9A763A84C9}"/>
                </a:ext>
              </a:extLst>
            </p:cNvPr>
            <p:cNvSpPr/>
            <p:nvPr/>
          </p:nvSpPr>
          <p:spPr>
            <a:xfrm>
              <a:off x="501751"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03911A-F9F8-9C47-9CC0-6C229C4C9EA8}"/>
                </a:ext>
              </a:extLst>
            </p:cNvPr>
            <p:cNvSpPr/>
            <p:nvPr/>
          </p:nvSpPr>
          <p:spPr>
            <a:xfrm>
              <a:off x="593925"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5471727-83CD-3D48-B4B0-4706C3DCC22C}"/>
                </a:ext>
              </a:extLst>
            </p:cNvPr>
            <p:cNvSpPr/>
            <p:nvPr/>
          </p:nvSpPr>
          <p:spPr>
            <a:xfrm>
              <a:off x="686100"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7CA2A5-A589-2647-BC18-3ECED65A7F9A}"/>
                </a:ext>
              </a:extLst>
            </p:cNvPr>
            <p:cNvSpPr/>
            <p:nvPr/>
          </p:nvSpPr>
          <p:spPr>
            <a:xfrm>
              <a:off x="-51360"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2556ED-DBE6-574A-B687-A3F3A0FBB1E7}"/>
                </a:ext>
              </a:extLst>
            </p:cNvPr>
            <p:cNvSpPr/>
            <p:nvPr/>
          </p:nvSpPr>
          <p:spPr>
            <a:xfrm>
              <a:off x="40877"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4CBBC96-6168-564E-BF1C-ABA28224E3B4}"/>
                </a:ext>
              </a:extLst>
            </p:cNvPr>
            <p:cNvSpPr/>
            <p:nvPr/>
          </p:nvSpPr>
          <p:spPr>
            <a:xfrm>
              <a:off x="133052"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49B5328-1D5C-A444-BDD5-3D094E0C2AD3}"/>
                </a:ext>
              </a:extLst>
            </p:cNvPr>
            <p:cNvSpPr/>
            <p:nvPr/>
          </p:nvSpPr>
          <p:spPr>
            <a:xfrm>
              <a:off x="225227"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AC9F5B-F718-954E-BC87-1DF0F4154DED}"/>
                </a:ext>
              </a:extLst>
            </p:cNvPr>
            <p:cNvSpPr/>
            <p:nvPr/>
          </p:nvSpPr>
          <p:spPr>
            <a:xfrm>
              <a:off x="317401"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0A859C3-2FD7-5340-A229-8B8720839A77}"/>
                </a:ext>
              </a:extLst>
            </p:cNvPr>
            <p:cNvSpPr/>
            <p:nvPr/>
          </p:nvSpPr>
          <p:spPr>
            <a:xfrm>
              <a:off x="409576"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8EAFA7C-FB44-434E-8A3D-E79D0A95BA65}"/>
                </a:ext>
              </a:extLst>
            </p:cNvPr>
            <p:cNvSpPr/>
            <p:nvPr/>
          </p:nvSpPr>
          <p:spPr>
            <a:xfrm>
              <a:off x="501751"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5B8564A-6833-AB4E-AFB3-B07911DFEC26}"/>
                </a:ext>
              </a:extLst>
            </p:cNvPr>
            <p:cNvSpPr/>
            <p:nvPr/>
          </p:nvSpPr>
          <p:spPr>
            <a:xfrm>
              <a:off x="593925"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005FAD-4BE7-BA45-93BC-A502721D706B}"/>
                </a:ext>
              </a:extLst>
            </p:cNvPr>
            <p:cNvSpPr/>
            <p:nvPr/>
          </p:nvSpPr>
          <p:spPr>
            <a:xfrm>
              <a:off x="686100"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0376C77-378F-D444-880A-0B16E4A7EECD}"/>
                </a:ext>
              </a:extLst>
            </p:cNvPr>
            <p:cNvSpPr/>
            <p:nvPr/>
          </p:nvSpPr>
          <p:spPr>
            <a:xfrm>
              <a:off x="-51360"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249ED95-CF50-DE48-A090-7AE04D03010F}"/>
                </a:ext>
              </a:extLst>
            </p:cNvPr>
            <p:cNvSpPr/>
            <p:nvPr/>
          </p:nvSpPr>
          <p:spPr>
            <a:xfrm>
              <a:off x="40877"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621AD9F-9C4F-D642-9A1B-087B3A249F18}"/>
                </a:ext>
              </a:extLst>
            </p:cNvPr>
            <p:cNvSpPr/>
            <p:nvPr/>
          </p:nvSpPr>
          <p:spPr>
            <a:xfrm>
              <a:off x="133052"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13A739C-889D-304C-92C0-BA7C4032638F}"/>
                </a:ext>
              </a:extLst>
            </p:cNvPr>
            <p:cNvSpPr/>
            <p:nvPr/>
          </p:nvSpPr>
          <p:spPr>
            <a:xfrm>
              <a:off x="225227"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00A2E42-E692-6A43-8858-C2B681E7DD50}"/>
                </a:ext>
              </a:extLst>
            </p:cNvPr>
            <p:cNvSpPr/>
            <p:nvPr/>
          </p:nvSpPr>
          <p:spPr>
            <a:xfrm>
              <a:off x="317401"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CF952EF-D242-3144-8064-E48B9DAAC570}"/>
                </a:ext>
              </a:extLst>
            </p:cNvPr>
            <p:cNvSpPr/>
            <p:nvPr/>
          </p:nvSpPr>
          <p:spPr>
            <a:xfrm>
              <a:off x="409576"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524B48-53B8-DC49-A882-01135128D7FF}"/>
                </a:ext>
              </a:extLst>
            </p:cNvPr>
            <p:cNvSpPr/>
            <p:nvPr/>
          </p:nvSpPr>
          <p:spPr>
            <a:xfrm>
              <a:off x="501751"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73E4812-969E-F544-9553-DF3A23C7A5FA}"/>
                </a:ext>
              </a:extLst>
            </p:cNvPr>
            <p:cNvSpPr/>
            <p:nvPr/>
          </p:nvSpPr>
          <p:spPr>
            <a:xfrm>
              <a:off x="593925"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71136E-CD77-D64E-BBD7-7F29EC196C73}"/>
                </a:ext>
              </a:extLst>
            </p:cNvPr>
            <p:cNvSpPr/>
            <p:nvPr/>
          </p:nvSpPr>
          <p:spPr>
            <a:xfrm>
              <a:off x="686100"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19FE37-6D3B-9744-8DE9-0A5DCEC5F5FC}"/>
                </a:ext>
              </a:extLst>
            </p:cNvPr>
            <p:cNvSpPr/>
            <p:nvPr/>
          </p:nvSpPr>
          <p:spPr>
            <a:xfrm>
              <a:off x="-51360"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2E1EC0-D162-C744-9BB5-B3CF9B705F8C}"/>
                </a:ext>
              </a:extLst>
            </p:cNvPr>
            <p:cNvSpPr/>
            <p:nvPr/>
          </p:nvSpPr>
          <p:spPr>
            <a:xfrm>
              <a:off x="40877"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3B76A4E-3F60-B347-B59D-4A88A01A62BF}"/>
                </a:ext>
              </a:extLst>
            </p:cNvPr>
            <p:cNvSpPr/>
            <p:nvPr/>
          </p:nvSpPr>
          <p:spPr>
            <a:xfrm>
              <a:off x="133052"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79CB35-6363-BF45-A747-7F721DBC5395}"/>
                </a:ext>
              </a:extLst>
            </p:cNvPr>
            <p:cNvSpPr/>
            <p:nvPr/>
          </p:nvSpPr>
          <p:spPr>
            <a:xfrm>
              <a:off x="225227"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CAA404B-1033-AD40-9BC9-A730E661345F}"/>
                </a:ext>
              </a:extLst>
            </p:cNvPr>
            <p:cNvSpPr/>
            <p:nvPr/>
          </p:nvSpPr>
          <p:spPr>
            <a:xfrm>
              <a:off x="317401"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80A4162-943A-D44D-B68A-32CC9DDB7078}"/>
                </a:ext>
              </a:extLst>
            </p:cNvPr>
            <p:cNvSpPr/>
            <p:nvPr/>
          </p:nvSpPr>
          <p:spPr>
            <a:xfrm>
              <a:off x="409576"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C651197-9AA7-1749-B581-CFDD95730E65}"/>
                </a:ext>
              </a:extLst>
            </p:cNvPr>
            <p:cNvSpPr/>
            <p:nvPr/>
          </p:nvSpPr>
          <p:spPr>
            <a:xfrm>
              <a:off x="501751"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C4EB9C2-74E1-E14A-8EFD-619BE8D9FFAE}"/>
                </a:ext>
              </a:extLst>
            </p:cNvPr>
            <p:cNvSpPr/>
            <p:nvPr/>
          </p:nvSpPr>
          <p:spPr>
            <a:xfrm>
              <a:off x="593925"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A3BFDF3-1B61-E140-A416-42937CC4B9CC}"/>
                </a:ext>
              </a:extLst>
            </p:cNvPr>
            <p:cNvSpPr/>
            <p:nvPr/>
          </p:nvSpPr>
          <p:spPr>
            <a:xfrm>
              <a:off x="686100"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EE4F5F1-E8BE-E148-B334-BE7F16941DCB}"/>
                </a:ext>
              </a:extLst>
            </p:cNvPr>
            <p:cNvSpPr/>
            <p:nvPr/>
          </p:nvSpPr>
          <p:spPr>
            <a:xfrm>
              <a:off x="11449492" y="6097883"/>
              <a:ext cx="339786" cy="379502"/>
            </a:xfrm>
            <a:custGeom>
              <a:avLst/>
              <a:gdLst>
                <a:gd name="connsiteX0" fmla="*/ 339786 w 339786"/>
                <a:gd name="connsiteY0" fmla="*/ 170040 h 379502"/>
                <a:gd name="connsiteX1" fmla="*/ 0 w 339786"/>
                <a:gd name="connsiteY1" fmla="*/ 0 h 379502"/>
                <a:gd name="connsiteX2" fmla="*/ 22708 w 339786"/>
                <a:gd name="connsiteY2" fmla="*/ 379502 h 379502"/>
                <a:gd name="connsiteX3" fmla="*/ 339786 w 339786"/>
                <a:gd name="connsiteY3" fmla="*/ 170040 h 379502"/>
              </a:gdLst>
              <a:ahLst/>
              <a:cxnLst>
                <a:cxn ang="0">
                  <a:pos x="connsiteX0" y="connsiteY0"/>
                </a:cxn>
                <a:cxn ang="0">
                  <a:pos x="connsiteX1" y="connsiteY1"/>
                </a:cxn>
                <a:cxn ang="0">
                  <a:pos x="connsiteX2" y="connsiteY2"/>
                </a:cxn>
                <a:cxn ang="0">
                  <a:pos x="connsiteX3" y="connsiteY3"/>
                </a:cxn>
              </a:cxnLst>
              <a:rect l="l" t="t" r="r" b="b"/>
              <a:pathLst>
                <a:path w="339786" h="379502">
                  <a:moveTo>
                    <a:pt x="339786" y="170040"/>
                  </a:moveTo>
                  <a:lnTo>
                    <a:pt x="0" y="0"/>
                  </a:lnTo>
                  <a:lnTo>
                    <a:pt x="22708" y="379502"/>
                  </a:lnTo>
                  <a:lnTo>
                    <a:pt x="339786" y="170040"/>
                  </a:lnTo>
                  <a:close/>
                </a:path>
              </a:pathLst>
            </a:custGeom>
            <a:solidFill>
              <a:schemeClr val="accent1"/>
            </a:solidFill>
            <a:ln w="639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952F84B-4C54-FE4A-AD94-DDA11BCF2DEF}"/>
                </a:ext>
              </a:extLst>
            </p:cNvPr>
            <p:cNvSpPr/>
            <p:nvPr/>
          </p:nvSpPr>
          <p:spPr>
            <a:xfrm>
              <a:off x="11380345" y="6003103"/>
              <a:ext cx="339850" cy="379438"/>
            </a:xfrm>
            <a:custGeom>
              <a:avLst/>
              <a:gdLst>
                <a:gd name="connsiteX0" fmla="*/ 339850 w 339850"/>
                <a:gd name="connsiteY0" fmla="*/ 170040 h 379438"/>
                <a:gd name="connsiteX1" fmla="*/ 0 w 339850"/>
                <a:gd name="connsiteY1" fmla="*/ 0 h 379438"/>
                <a:gd name="connsiteX2" fmla="*/ 22771 w 339850"/>
                <a:gd name="connsiteY2" fmla="*/ 379438 h 379438"/>
                <a:gd name="connsiteX3" fmla="*/ 339850 w 339850"/>
                <a:gd name="connsiteY3" fmla="*/ 170040 h 379438"/>
              </a:gdLst>
              <a:ahLst/>
              <a:cxnLst>
                <a:cxn ang="0">
                  <a:pos x="connsiteX0" y="connsiteY0"/>
                </a:cxn>
                <a:cxn ang="0">
                  <a:pos x="connsiteX1" y="connsiteY1"/>
                </a:cxn>
                <a:cxn ang="0">
                  <a:pos x="connsiteX2" y="connsiteY2"/>
                </a:cxn>
                <a:cxn ang="0">
                  <a:pos x="connsiteX3" y="connsiteY3"/>
                </a:cxn>
              </a:cxnLst>
              <a:rect l="l" t="t" r="r" b="b"/>
              <a:pathLst>
                <a:path w="339850" h="379438">
                  <a:moveTo>
                    <a:pt x="339850" y="170040"/>
                  </a:moveTo>
                  <a:lnTo>
                    <a:pt x="0" y="0"/>
                  </a:lnTo>
                  <a:lnTo>
                    <a:pt x="22771" y="379438"/>
                  </a:lnTo>
                  <a:lnTo>
                    <a:pt x="339850" y="170040"/>
                  </a:lnTo>
                  <a:close/>
                </a:path>
              </a:pathLst>
            </a:custGeom>
            <a:noFill/>
            <a:ln w="35428"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400240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60" name="Graphic 3">
            <a:extLst>
              <a:ext uri="{FF2B5EF4-FFF2-40B4-BE49-F238E27FC236}">
                <a16:creationId xmlns:a16="http://schemas.microsoft.com/office/drawing/2014/main" id="{892F991F-4CE6-E84A-B1FF-B4C2A7A46634}"/>
              </a:ext>
            </a:extLst>
          </p:cNvPr>
          <p:cNvGrpSpPr/>
          <p:nvPr/>
        </p:nvGrpSpPr>
        <p:grpSpPr>
          <a:xfrm flipH="1">
            <a:off x="-914399" y="-1467162"/>
            <a:ext cx="13296899" cy="8668062"/>
            <a:chOff x="-218486" y="-1467162"/>
            <a:chExt cx="13323207" cy="8668062"/>
          </a:xfrm>
        </p:grpSpPr>
        <p:sp>
          <p:nvSpPr>
            <p:cNvPr id="61" name="Freeform 60">
              <a:extLst>
                <a:ext uri="{FF2B5EF4-FFF2-40B4-BE49-F238E27FC236}">
                  <a16:creationId xmlns:a16="http://schemas.microsoft.com/office/drawing/2014/main" id="{50CBBD2A-5A5A-A545-BA21-F223D6632B3C}"/>
                </a:ext>
              </a:extLst>
            </p:cNvPr>
            <p:cNvSpPr/>
            <p:nvPr/>
          </p:nvSpPr>
          <p:spPr>
            <a:xfrm>
              <a:off x="9820950" y="4949527"/>
              <a:ext cx="2436830" cy="1958413"/>
            </a:xfrm>
            <a:custGeom>
              <a:avLst/>
              <a:gdLst>
                <a:gd name="connsiteX0" fmla="*/ 2436117 w 2436830"/>
                <a:gd name="connsiteY0" fmla="*/ 0 h 1958413"/>
                <a:gd name="connsiteX1" fmla="*/ 1770196 w 2436830"/>
                <a:gd name="connsiteY1" fmla="*/ 1499711 h 1958413"/>
                <a:gd name="connsiteX2" fmla="*/ 0 w 2436830"/>
                <a:gd name="connsiteY2" fmla="*/ 1958414 h 1958413"/>
                <a:gd name="connsiteX3" fmla="*/ 2428435 w 2436830"/>
                <a:gd name="connsiteY3" fmla="*/ 1958414 h 1958413"/>
                <a:gd name="connsiteX4" fmla="*/ 2436117 w 2436830"/>
                <a:gd name="connsiteY4" fmla="*/ 0 h 1958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30" h="1958413">
                  <a:moveTo>
                    <a:pt x="2436117" y="0"/>
                  </a:moveTo>
                  <a:cubicBezTo>
                    <a:pt x="2234243" y="0"/>
                    <a:pt x="2252964" y="1093609"/>
                    <a:pt x="1770196" y="1499711"/>
                  </a:cubicBezTo>
                  <a:cubicBezTo>
                    <a:pt x="1325774" y="1873605"/>
                    <a:pt x="361722" y="1714379"/>
                    <a:pt x="0" y="1958414"/>
                  </a:cubicBezTo>
                  <a:lnTo>
                    <a:pt x="2428435" y="1958414"/>
                  </a:lnTo>
                  <a:cubicBezTo>
                    <a:pt x="2428435" y="1958414"/>
                    <a:pt x="2439733" y="0"/>
                    <a:pt x="2436117" y="0"/>
                  </a:cubicBezTo>
                  <a:close/>
                </a:path>
              </a:pathLst>
            </a:custGeom>
            <a:solidFill>
              <a:schemeClr val="accent4"/>
            </a:solidFill>
            <a:ln w="645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DF7299E-B836-7541-AFF4-F846786852EA}"/>
                </a:ext>
              </a:extLst>
            </p:cNvPr>
            <p:cNvSpPr/>
            <p:nvPr/>
          </p:nvSpPr>
          <p:spPr>
            <a:xfrm>
              <a:off x="-218486" y="1009141"/>
              <a:ext cx="457913" cy="507820"/>
            </a:xfrm>
            <a:custGeom>
              <a:avLst/>
              <a:gdLst>
                <a:gd name="connsiteX0" fmla="*/ 457914 w 457913"/>
                <a:gd name="connsiteY0" fmla="*/ 0 h 507820"/>
                <a:gd name="connsiteX1" fmla="*/ 0 w 457913"/>
                <a:gd name="connsiteY1" fmla="*/ 222672 h 507820"/>
                <a:gd name="connsiteX2" fmla="*/ 421826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26" y="507821"/>
                  </a:lnTo>
                  <a:lnTo>
                    <a:pt x="457914" y="0"/>
                  </a:lnTo>
                  <a:close/>
                </a:path>
              </a:pathLst>
            </a:custGeom>
            <a:solidFill>
              <a:schemeClr val="accent1"/>
            </a:solidFill>
            <a:ln w="645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C5FD19A-8C68-1A4F-8E9A-4B4E73C8E0AB}"/>
                </a:ext>
              </a:extLst>
            </p:cNvPr>
            <p:cNvSpPr/>
            <p:nvPr/>
          </p:nvSpPr>
          <p:spPr>
            <a:xfrm>
              <a:off x="10533031" y="-1334268"/>
              <a:ext cx="2490410" cy="2489792"/>
            </a:xfrm>
            <a:custGeom>
              <a:avLst/>
              <a:gdLst>
                <a:gd name="connsiteX0" fmla="*/ 2490410 w 2490410"/>
                <a:gd name="connsiteY0" fmla="*/ 1244896 h 2489792"/>
                <a:gd name="connsiteX1" fmla="*/ 1245205 w 2490410"/>
                <a:gd name="connsiteY1" fmla="*/ 2489793 h 2489792"/>
                <a:gd name="connsiteX2" fmla="*/ -1 w 2490410"/>
                <a:gd name="connsiteY2" fmla="*/ 1244896 h 2489792"/>
                <a:gd name="connsiteX3" fmla="*/ 1245205 w 2490410"/>
                <a:gd name="connsiteY3" fmla="*/ 0 h 2489792"/>
                <a:gd name="connsiteX4" fmla="*/ 2490410 w 2490410"/>
                <a:gd name="connsiteY4" fmla="*/ 1244896 h 248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410" h="2489792">
                  <a:moveTo>
                    <a:pt x="2490410" y="1244896"/>
                  </a:moveTo>
                  <a:cubicBezTo>
                    <a:pt x="2490410" y="1932434"/>
                    <a:pt x="1932913" y="2489793"/>
                    <a:pt x="1245205" y="2489793"/>
                  </a:cubicBezTo>
                  <a:cubicBezTo>
                    <a:pt x="557497" y="2489793"/>
                    <a:pt x="-1" y="1932434"/>
                    <a:pt x="-1" y="1244896"/>
                  </a:cubicBezTo>
                  <a:cubicBezTo>
                    <a:pt x="-1" y="557359"/>
                    <a:pt x="557497" y="0"/>
                    <a:pt x="1245205" y="0"/>
                  </a:cubicBezTo>
                  <a:cubicBezTo>
                    <a:pt x="1932913" y="0"/>
                    <a:pt x="2490410" y="557359"/>
                    <a:pt x="2490410" y="1244896"/>
                  </a:cubicBezTo>
                  <a:close/>
                </a:path>
              </a:pathLst>
            </a:custGeom>
            <a:solidFill>
              <a:schemeClr val="accent1"/>
            </a:solidFill>
            <a:ln w="6452"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3FE46E3C-F1F6-334D-8188-2385D9D9E67A}"/>
                </a:ext>
              </a:extLst>
            </p:cNvPr>
            <p:cNvSpPr/>
            <p:nvPr/>
          </p:nvSpPr>
          <p:spPr>
            <a:xfrm>
              <a:off x="10601528" y="6635119"/>
              <a:ext cx="833709" cy="396291"/>
            </a:xfrm>
            <a:custGeom>
              <a:avLst/>
              <a:gdLst>
                <a:gd name="connsiteX0" fmla="*/ 172500 w 833709"/>
                <a:gd name="connsiteY0" fmla="*/ 204342 h 396291"/>
                <a:gd name="connsiteX1" fmla="*/ 300327 w 833709"/>
                <a:gd name="connsiteY1" fmla="*/ 193821 h 396291"/>
                <a:gd name="connsiteX2" fmla="*/ 411109 w 833709"/>
                <a:gd name="connsiteY2" fmla="*/ 185238 h 396291"/>
                <a:gd name="connsiteX3" fmla="*/ 490968 w 833709"/>
                <a:gd name="connsiteY3" fmla="*/ 107787 h 396291"/>
                <a:gd name="connsiteX4" fmla="*/ 583545 w 833709"/>
                <a:gd name="connsiteY4" fmla="*/ 19105 h 396291"/>
                <a:gd name="connsiteX5" fmla="*/ 711435 w 833709"/>
                <a:gd name="connsiteY5" fmla="*/ 8585 h 396291"/>
                <a:gd name="connsiteX6" fmla="*/ 822153 w 833709"/>
                <a:gd name="connsiteY6" fmla="*/ 0 h 396291"/>
                <a:gd name="connsiteX7" fmla="*/ 833709 w 833709"/>
                <a:gd name="connsiteY7" fmla="*/ 25817 h 396291"/>
                <a:gd name="connsiteX8" fmla="*/ 705883 w 833709"/>
                <a:gd name="connsiteY8" fmla="*/ 36337 h 396291"/>
                <a:gd name="connsiteX9" fmla="*/ 595165 w 833709"/>
                <a:gd name="connsiteY9" fmla="*/ 44922 h 396291"/>
                <a:gd name="connsiteX10" fmla="*/ 515306 w 833709"/>
                <a:gd name="connsiteY10" fmla="*/ 122373 h 396291"/>
                <a:gd name="connsiteX11" fmla="*/ 422665 w 833709"/>
                <a:gd name="connsiteY11" fmla="*/ 211055 h 396291"/>
                <a:gd name="connsiteX12" fmla="*/ 294839 w 833709"/>
                <a:gd name="connsiteY12" fmla="*/ 221575 h 396291"/>
                <a:gd name="connsiteX13" fmla="*/ 184057 w 833709"/>
                <a:gd name="connsiteY13" fmla="*/ 230159 h 396291"/>
                <a:gd name="connsiteX14" fmla="*/ 104198 w 833709"/>
                <a:gd name="connsiteY14" fmla="*/ 307610 h 396291"/>
                <a:gd name="connsiteX15" fmla="*/ 11556 w 833709"/>
                <a:gd name="connsiteY15" fmla="*/ 396291 h 396291"/>
                <a:gd name="connsiteX16" fmla="*/ 0 w 833709"/>
                <a:gd name="connsiteY16" fmla="*/ 370474 h 396291"/>
                <a:gd name="connsiteX17" fmla="*/ 79859 w 833709"/>
                <a:gd name="connsiteY17" fmla="*/ 293023 h 396291"/>
                <a:gd name="connsiteX18" fmla="*/ 172500 w 833709"/>
                <a:gd name="connsiteY18" fmla="*/ 204342 h 3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709" h="396291">
                  <a:moveTo>
                    <a:pt x="172500" y="204342"/>
                  </a:moveTo>
                  <a:cubicBezTo>
                    <a:pt x="228020" y="179364"/>
                    <a:pt x="264755" y="186722"/>
                    <a:pt x="300327" y="193821"/>
                  </a:cubicBezTo>
                  <a:cubicBezTo>
                    <a:pt x="332993" y="200276"/>
                    <a:pt x="363852" y="206730"/>
                    <a:pt x="411109" y="185238"/>
                  </a:cubicBezTo>
                  <a:cubicBezTo>
                    <a:pt x="458366" y="163744"/>
                    <a:pt x="474182" y="136831"/>
                    <a:pt x="490968" y="107787"/>
                  </a:cubicBezTo>
                  <a:cubicBezTo>
                    <a:pt x="509173" y="76483"/>
                    <a:pt x="528089" y="44083"/>
                    <a:pt x="583545" y="19105"/>
                  </a:cubicBezTo>
                  <a:cubicBezTo>
                    <a:pt x="639000" y="-5873"/>
                    <a:pt x="675863" y="1484"/>
                    <a:pt x="711435" y="8585"/>
                  </a:cubicBezTo>
                  <a:cubicBezTo>
                    <a:pt x="744102" y="15039"/>
                    <a:pt x="774897" y="21493"/>
                    <a:pt x="822153" y="0"/>
                  </a:cubicBezTo>
                  <a:lnTo>
                    <a:pt x="833709" y="25817"/>
                  </a:lnTo>
                  <a:cubicBezTo>
                    <a:pt x="778254" y="50795"/>
                    <a:pt x="741455" y="43437"/>
                    <a:pt x="705883" y="36337"/>
                  </a:cubicBezTo>
                  <a:cubicBezTo>
                    <a:pt x="673217" y="29883"/>
                    <a:pt x="642422" y="23429"/>
                    <a:pt x="595165" y="44922"/>
                  </a:cubicBezTo>
                  <a:cubicBezTo>
                    <a:pt x="547908" y="66415"/>
                    <a:pt x="532027" y="93329"/>
                    <a:pt x="515306" y="122373"/>
                  </a:cubicBezTo>
                  <a:cubicBezTo>
                    <a:pt x="497036" y="153676"/>
                    <a:pt x="478185" y="186077"/>
                    <a:pt x="422665" y="211055"/>
                  </a:cubicBezTo>
                  <a:cubicBezTo>
                    <a:pt x="367144" y="236032"/>
                    <a:pt x="330411" y="228739"/>
                    <a:pt x="294839" y="221575"/>
                  </a:cubicBezTo>
                  <a:cubicBezTo>
                    <a:pt x="262172" y="215121"/>
                    <a:pt x="231313" y="208667"/>
                    <a:pt x="184057" y="230159"/>
                  </a:cubicBezTo>
                  <a:cubicBezTo>
                    <a:pt x="136799" y="251651"/>
                    <a:pt x="120918" y="278630"/>
                    <a:pt x="104198" y="307610"/>
                  </a:cubicBezTo>
                  <a:cubicBezTo>
                    <a:pt x="85928" y="338913"/>
                    <a:pt x="67076" y="371313"/>
                    <a:pt x="11556" y="396291"/>
                  </a:cubicBezTo>
                  <a:lnTo>
                    <a:pt x="0" y="370474"/>
                  </a:lnTo>
                  <a:cubicBezTo>
                    <a:pt x="47257" y="349240"/>
                    <a:pt x="63074" y="322067"/>
                    <a:pt x="79859" y="293023"/>
                  </a:cubicBezTo>
                  <a:cubicBezTo>
                    <a:pt x="98064" y="261591"/>
                    <a:pt x="116980" y="229191"/>
                    <a:pt x="172500" y="204342"/>
                  </a:cubicBezTo>
                  <a:close/>
                </a:path>
              </a:pathLst>
            </a:custGeom>
            <a:solidFill>
              <a:srgbClr val="231F20"/>
            </a:solidFill>
            <a:ln w="645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6A4D948-2478-D74E-9FF4-BC16FFDC00EF}"/>
                </a:ext>
              </a:extLst>
            </p:cNvPr>
            <p:cNvSpPr/>
            <p:nvPr/>
          </p:nvSpPr>
          <p:spPr>
            <a:xfrm>
              <a:off x="10659049" y="-1467162"/>
              <a:ext cx="1371094" cy="1370883"/>
            </a:xfrm>
            <a:custGeom>
              <a:avLst/>
              <a:gdLst>
                <a:gd name="connsiteX0" fmla="*/ 1228420 w 1371094"/>
                <a:gd name="connsiteY0" fmla="*/ 0 h 1370883"/>
                <a:gd name="connsiteX1" fmla="*/ 0 w 1371094"/>
                <a:gd name="connsiteY1" fmla="*/ 1228180 h 1370883"/>
                <a:gd name="connsiteX2" fmla="*/ 8909 w 1371094"/>
                <a:gd name="connsiteY2" fmla="*/ 1370883 h 1370883"/>
                <a:gd name="connsiteX3" fmla="*/ 1371095 w 1371094"/>
                <a:gd name="connsiteY3" fmla="*/ 9036 h 1370883"/>
                <a:gd name="connsiteX4" fmla="*/ 1228420 w 1371094"/>
                <a:gd name="connsiteY4" fmla="*/ 0 h 137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094" h="1370883">
                  <a:moveTo>
                    <a:pt x="1228420" y="0"/>
                  </a:moveTo>
                  <a:lnTo>
                    <a:pt x="0" y="1228180"/>
                  </a:lnTo>
                  <a:cubicBezTo>
                    <a:pt x="252" y="1275878"/>
                    <a:pt x="3227" y="1323524"/>
                    <a:pt x="8909" y="1370883"/>
                  </a:cubicBezTo>
                  <a:lnTo>
                    <a:pt x="1371095" y="9036"/>
                  </a:lnTo>
                  <a:cubicBezTo>
                    <a:pt x="1323753" y="3248"/>
                    <a:pt x="1276114" y="231"/>
                    <a:pt x="1228420" y="0"/>
                  </a:cubicBezTo>
                  <a:close/>
                </a:path>
              </a:pathLst>
            </a:custGeom>
            <a:noFill/>
            <a:ln w="645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95F14ED-14CC-7D4F-90B6-546040B9E9B8}"/>
                </a:ext>
              </a:extLst>
            </p:cNvPr>
            <p:cNvSpPr/>
            <p:nvPr/>
          </p:nvSpPr>
          <p:spPr>
            <a:xfrm>
              <a:off x="12458812" y="332154"/>
              <a:ext cx="501619" cy="501495"/>
            </a:xfrm>
            <a:custGeom>
              <a:avLst/>
              <a:gdLst>
                <a:gd name="connsiteX0" fmla="*/ 0 w 501619"/>
                <a:gd name="connsiteY0" fmla="*/ 501496 h 501495"/>
                <a:gd name="connsiteX1" fmla="*/ 501620 w 501619"/>
                <a:gd name="connsiteY1" fmla="*/ 0 h 501495"/>
              </a:gdLst>
              <a:ahLst/>
              <a:cxnLst>
                <a:cxn ang="0">
                  <a:pos x="connsiteX0" y="connsiteY0"/>
                </a:cxn>
                <a:cxn ang="0">
                  <a:pos x="connsiteX1" y="connsiteY1"/>
                </a:cxn>
              </a:cxnLst>
              <a:rect l="l" t="t" r="r" b="b"/>
              <a:pathLst>
                <a:path w="501619" h="501495">
                  <a:moveTo>
                    <a:pt x="0" y="501496"/>
                  </a:moveTo>
                  <a:cubicBezTo>
                    <a:pt x="212892" y="387277"/>
                    <a:pt x="387373" y="212839"/>
                    <a:pt x="501620" y="0"/>
                  </a:cubicBezTo>
                  <a:close/>
                </a:path>
              </a:pathLst>
            </a:custGeom>
            <a:noFill/>
            <a:ln w="645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EF8C409-457A-604C-B9BC-748CB121F354}"/>
                </a:ext>
              </a:extLst>
            </p:cNvPr>
            <p:cNvSpPr/>
            <p:nvPr/>
          </p:nvSpPr>
          <p:spPr>
            <a:xfrm>
              <a:off x="10787133" y="-1338722"/>
              <a:ext cx="549457" cy="549256"/>
            </a:xfrm>
            <a:custGeom>
              <a:avLst/>
              <a:gdLst>
                <a:gd name="connsiteX0" fmla="*/ 0 w 549457"/>
                <a:gd name="connsiteY0" fmla="*/ 549257 h 549256"/>
                <a:gd name="connsiteX1" fmla="*/ 549458 w 549457"/>
                <a:gd name="connsiteY1" fmla="*/ 0 h 549256"/>
                <a:gd name="connsiteX2" fmla="*/ 0 w 549457"/>
                <a:gd name="connsiteY2" fmla="*/ 549257 h 549256"/>
              </a:gdLst>
              <a:ahLst/>
              <a:cxnLst>
                <a:cxn ang="0">
                  <a:pos x="connsiteX0" y="connsiteY0"/>
                </a:cxn>
                <a:cxn ang="0">
                  <a:pos x="connsiteX1" y="connsiteY1"/>
                </a:cxn>
                <a:cxn ang="0">
                  <a:pos x="connsiteX2" y="connsiteY2"/>
                </a:cxn>
              </a:cxnLst>
              <a:rect l="l" t="t" r="r" b="b"/>
              <a:pathLst>
                <a:path w="549457" h="549256">
                  <a:moveTo>
                    <a:pt x="0" y="549257"/>
                  </a:moveTo>
                  <a:lnTo>
                    <a:pt x="549458" y="0"/>
                  </a:lnTo>
                  <a:cubicBezTo>
                    <a:pt x="311650" y="118778"/>
                    <a:pt x="118835" y="311523"/>
                    <a:pt x="0" y="549257"/>
                  </a:cubicBezTo>
                  <a:close/>
                </a:path>
              </a:pathLst>
            </a:custGeom>
            <a:noFill/>
            <a:ln w="645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8E8DD53-1B5C-6A49-9BFB-C3EB29B01D8D}"/>
                </a:ext>
              </a:extLst>
            </p:cNvPr>
            <p:cNvSpPr/>
            <p:nvPr/>
          </p:nvSpPr>
          <p:spPr>
            <a:xfrm>
              <a:off x="12102966" y="-23539"/>
              <a:ext cx="981870" cy="981627"/>
            </a:xfrm>
            <a:custGeom>
              <a:avLst/>
              <a:gdLst>
                <a:gd name="connsiteX0" fmla="*/ 981871 w 981870"/>
                <a:gd name="connsiteY0" fmla="*/ 0 h 981627"/>
                <a:gd name="connsiteX1" fmla="*/ 0 w 981870"/>
                <a:gd name="connsiteY1" fmla="*/ 981627 h 981627"/>
                <a:gd name="connsiteX2" fmla="*/ 50098 w 981870"/>
                <a:gd name="connsiteY2" fmla="*/ 971365 h 981627"/>
                <a:gd name="connsiteX3" fmla="*/ 971607 w 981870"/>
                <a:gd name="connsiteY3" fmla="*/ 50085 h 981627"/>
                <a:gd name="connsiteX4" fmla="*/ 981871 w 981870"/>
                <a:gd name="connsiteY4" fmla="*/ 0 h 9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870" h="981627">
                  <a:moveTo>
                    <a:pt x="981871" y="0"/>
                  </a:moveTo>
                  <a:lnTo>
                    <a:pt x="0" y="981627"/>
                  </a:lnTo>
                  <a:cubicBezTo>
                    <a:pt x="16872" y="978529"/>
                    <a:pt x="33571" y="975109"/>
                    <a:pt x="50098" y="971365"/>
                  </a:cubicBezTo>
                  <a:lnTo>
                    <a:pt x="971607" y="50085"/>
                  </a:lnTo>
                  <a:cubicBezTo>
                    <a:pt x="975350" y="33498"/>
                    <a:pt x="978772" y="16846"/>
                    <a:pt x="981871" y="0"/>
                  </a:cubicBezTo>
                  <a:close/>
                </a:path>
              </a:pathLst>
            </a:custGeom>
            <a:solidFill>
              <a:srgbClr val="000000"/>
            </a:solidFill>
            <a:ln w="645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CFC916E-F774-2A40-875B-F00B8BF44A62}"/>
                </a:ext>
              </a:extLst>
            </p:cNvPr>
            <p:cNvSpPr/>
            <p:nvPr/>
          </p:nvSpPr>
          <p:spPr>
            <a:xfrm>
              <a:off x="10675834" y="-1450380"/>
              <a:ext cx="1003433" cy="1003184"/>
            </a:xfrm>
            <a:custGeom>
              <a:avLst/>
              <a:gdLst>
                <a:gd name="connsiteX0" fmla="*/ 954369 w 1003433"/>
                <a:gd name="connsiteY0" fmla="*/ 9036 h 1003184"/>
                <a:gd name="connsiteX1" fmla="*/ 9168 w 1003433"/>
                <a:gd name="connsiteY1" fmla="*/ 954197 h 1003184"/>
                <a:gd name="connsiteX2" fmla="*/ 0 w 1003433"/>
                <a:gd name="connsiteY2" fmla="*/ 1003185 h 1003184"/>
                <a:gd name="connsiteX3" fmla="*/ 1003433 w 1003433"/>
                <a:gd name="connsiteY3" fmla="*/ 0 h 1003184"/>
                <a:gd name="connsiteX4" fmla="*/ 954369 w 1003433"/>
                <a:gd name="connsiteY4" fmla="*/ 9036 h 100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33" h="1003184">
                  <a:moveTo>
                    <a:pt x="954369" y="9036"/>
                  </a:moveTo>
                  <a:lnTo>
                    <a:pt x="9168" y="954197"/>
                  </a:lnTo>
                  <a:cubicBezTo>
                    <a:pt x="5746" y="970397"/>
                    <a:pt x="2712" y="986791"/>
                    <a:pt x="0" y="1003185"/>
                  </a:cubicBezTo>
                  <a:lnTo>
                    <a:pt x="1003433" y="0"/>
                  </a:lnTo>
                  <a:cubicBezTo>
                    <a:pt x="986971" y="2582"/>
                    <a:pt x="970638" y="5809"/>
                    <a:pt x="954369" y="9036"/>
                  </a:cubicBezTo>
                  <a:close/>
                </a:path>
              </a:pathLst>
            </a:custGeom>
            <a:solidFill>
              <a:srgbClr val="000000"/>
            </a:solidFill>
            <a:ln w="645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75F39EF-FB31-4241-BB2D-F2D9C7166CC5}"/>
                </a:ext>
              </a:extLst>
            </p:cNvPr>
            <p:cNvSpPr/>
            <p:nvPr/>
          </p:nvSpPr>
          <p:spPr>
            <a:xfrm>
              <a:off x="11553250" y="-573183"/>
              <a:ext cx="1515125" cy="1514813"/>
            </a:xfrm>
            <a:custGeom>
              <a:avLst/>
              <a:gdLst>
                <a:gd name="connsiteX0" fmla="*/ 1506797 w 1515125"/>
                <a:gd name="connsiteY0" fmla="*/ 0 h 1514813"/>
                <a:gd name="connsiteX1" fmla="*/ 0 w 1515125"/>
                <a:gd name="connsiteY1" fmla="*/ 1506487 h 1514813"/>
                <a:gd name="connsiteX2" fmla="*/ 31505 w 1515125"/>
                <a:gd name="connsiteY2" fmla="*/ 1514813 h 1514813"/>
                <a:gd name="connsiteX3" fmla="*/ 1515125 w 1515125"/>
                <a:gd name="connsiteY3" fmla="*/ 31561 h 1514813"/>
                <a:gd name="connsiteX4" fmla="*/ 1506797 w 1515125"/>
                <a:gd name="connsiteY4" fmla="*/ 0 h 151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25" h="1514813">
                  <a:moveTo>
                    <a:pt x="1506797" y="0"/>
                  </a:moveTo>
                  <a:lnTo>
                    <a:pt x="0" y="1506487"/>
                  </a:lnTo>
                  <a:cubicBezTo>
                    <a:pt x="10458" y="1509413"/>
                    <a:pt x="20959" y="1512189"/>
                    <a:pt x="31505" y="1514813"/>
                  </a:cubicBezTo>
                  <a:lnTo>
                    <a:pt x="1515125" y="31561"/>
                  </a:lnTo>
                  <a:cubicBezTo>
                    <a:pt x="1512477" y="20976"/>
                    <a:pt x="1509766" y="10456"/>
                    <a:pt x="1506797" y="0"/>
                  </a:cubicBezTo>
                  <a:close/>
                </a:path>
              </a:pathLst>
            </a:custGeom>
            <a:solidFill>
              <a:srgbClr val="000000"/>
            </a:solidFill>
            <a:ln w="645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8011AA5-77EA-C841-9F38-379AEA09C81C}"/>
                </a:ext>
              </a:extLst>
            </p:cNvPr>
            <p:cNvSpPr/>
            <p:nvPr/>
          </p:nvSpPr>
          <p:spPr>
            <a:xfrm>
              <a:off x="11891601" y="-234851"/>
              <a:ext cx="1213120" cy="1212754"/>
            </a:xfrm>
            <a:custGeom>
              <a:avLst/>
              <a:gdLst>
                <a:gd name="connsiteX0" fmla="*/ 1213120 w 1213120"/>
                <a:gd name="connsiteY0" fmla="*/ 0 h 1212754"/>
                <a:gd name="connsiteX1" fmla="*/ 0 w 1213120"/>
                <a:gd name="connsiteY1" fmla="*/ 1212754 h 1212754"/>
                <a:gd name="connsiteX2" fmla="*/ 40866 w 1213120"/>
                <a:gd name="connsiteY2" fmla="*/ 1211786 h 1212754"/>
                <a:gd name="connsiteX3" fmla="*/ 1212088 w 1213120"/>
                <a:gd name="connsiteY3" fmla="*/ 40855 h 1212754"/>
                <a:gd name="connsiteX4" fmla="*/ 1213120 w 1213120"/>
                <a:gd name="connsiteY4" fmla="*/ 0 h 121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20" h="1212754">
                  <a:moveTo>
                    <a:pt x="1213120" y="0"/>
                  </a:moveTo>
                  <a:lnTo>
                    <a:pt x="0" y="1212754"/>
                  </a:lnTo>
                  <a:cubicBezTo>
                    <a:pt x="13686" y="1212754"/>
                    <a:pt x="27309" y="1212303"/>
                    <a:pt x="40866" y="1211786"/>
                  </a:cubicBezTo>
                  <a:lnTo>
                    <a:pt x="1212088" y="40855"/>
                  </a:lnTo>
                  <a:cubicBezTo>
                    <a:pt x="1212690" y="27302"/>
                    <a:pt x="1213033" y="13683"/>
                    <a:pt x="1213120" y="0"/>
                  </a:cubicBezTo>
                  <a:close/>
                </a:path>
              </a:pathLst>
            </a:custGeom>
            <a:solidFill>
              <a:srgbClr val="000000"/>
            </a:solidFill>
            <a:ln w="645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ADF6772-DF2C-EA47-AE88-764ED9FBCB18}"/>
                </a:ext>
              </a:extLst>
            </p:cNvPr>
            <p:cNvSpPr/>
            <p:nvPr/>
          </p:nvSpPr>
          <p:spPr>
            <a:xfrm>
              <a:off x="12380503" y="253864"/>
              <a:ext cx="618341" cy="618252"/>
            </a:xfrm>
            <a:custGeom>
              <a:avLst/>
              <a:gdLst>
                <a:gd name="connsiteX0" fmla="*/ 618341 w 618341"/>
                <a:gd name="connsiteY0" fmla="*/ 0 h 618252"/>
                <a:gd name="connsiteX1" fmla="*/ 0 w 618341"/>
                <a:gd name="connsiteY1" fmla="*/ 618253 h 618252"/>
                <a:gd name="connsiteX2" fmla="*/ 78309 w 618341"/>
                <a:gd name="connsiteY2" fmla="*/ 579527 h 618252"/>
                <a:gd name="connsiteX3" fmla="*/ 579929 w 618341"/>
                <a:gd name="connsiteY3" fmla="*/ 78032 h 618252"/>
                <a:gd name="connsiteX4" fmla="*/ 618341 w 618341"/>
                <a:gd name="connsiteY4" fmla="*/ 0 h 618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41" h="618252">
                  <a:moveTo>
                    <a:pt x="618341" y="0"/>
                  </a:moveTo>
                  <a:lnTo>
                    <a:pt x="0" y="618253"/>
                  </a:lnTo>
                  <a:cubicBezTo>
                    <a:pt x="26598" y="606291"/>
                    <a:pt x="52701" y="593383"/>
                    <a:pt x="78309" y="579527"/>
                  </a:cubicBezTo>
                  <a:lnTo>
                    <a:pt x="579929" y="78032"/>
                  </a:lnTo>
                  <a:cubicBezTo>
                    <a:pt x="593616" y="52645"/>
                    <a:pt x="606419" y="26635"/>
                    <a:pt x="618341" y="0"/>
                  </a:cubicBezTo>
                  <a:close/>
                </a:path>
              </a:pathLst>
            </a:custGeom>
            <a:solidFill>
              <a:srgbClr val="000000"/>
            </a:solidFill>
            <a:ln w="645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6CD600D-B61F-A343-90E0-C72E427E6400}"/>
                </a:ext>
              </a:extLst>
            </p:cNvPr>
            <p:cNvSpPr/>
            <p:nvPr/>
          </p:nvSpPr>
          <p:spPr>
            <a:xfrm>
              <a:off x="11711935" y="-414602"/>
              <a:ext cx="1385619" cy="1385082"/>
            </a:xfrm>
            <a:custGeom>
              <a:avLst/>
              <a:gdLst>
                <a:gd name="connsiteX0" fmla="*/ 1381036 w 1385619"/>
                <a:gd name="connsiteY0" fmla="*/ 0 h 1385082"/>
                <a:gd name="connsiteX1" fmla="*/ 0 w 1385619"/>
                <a:gd name="connsiteY1" fmla="*/ 1380694 h 1385082"/>
                <a:gd name="connsiteX2" fmla="*/ 35443 w 1385619"/>
                <a:gd name="connsiteY2" fmla="*/ 1385083 h 1385082"/>
                <a:gd name="connsiteX3" fmla="*/ 1385620 w 1385619"/>
                <a:gd name="connsiteY3" fmla="*/ 35305 h 1385082"/>
                <a:gd name="connsiteX4" fmla="*/ 1381036 w 1385619"/>
                <a:gd name="connsiteY4" fmla="*/ 0 h 138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619" h="1385082">
                  <a:moveTo>
                    <a:pt x="1381036" y="0"/>
                  </a:moveTo>
                  <a:lnTo>
                    <a:pt x="0" y="1380694"/>
                  </a:lnTo>
                  <a:cubicBezTo>
                    <a:pt x="11749" y="1382329"/>
                    <a:pt x="23564" y="1383792"/>
                    <a:pt x="35443" y="1385083"/>
                  </a:cubicBezTo>
                  <a:lnTo>
                    <a:pt x="1385620" y="35305"/>
                  </a:lnTo>
                  <a:cubicBezTo>
                    <a:pt x="1384244" y="23515"/>
                    <a:pt x="1382715" y="11747"/>
                    <a:pt x="1381036" y="0"/>
                  </a:cubicBezTo>
                  <a:close/>
                </a:path>
              </a:pathLst>
            </a:custGeom>
            <a:solidFill>
              <a:srgbClr val="000000"/>
            </a:solidFill>
            <a:ln w="645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D9BB42F-114C-CA41-B6AE-264C89A09BF9}"/>
                </a:ext>
              </a:extLst>
            </p:cNvPr>
            <p:cNvSpPr/>
            <p:nvPr/>
          </p:nvSpPr>
          <p:spPr>
            <a:xfrm>
              <a:off x="11059893" y="-1066352"/>
              <a:ext cx="1746179" cy="1745746"/>
            </a:xfrm>
            <a:custGeom>
              <a:avLst/>
              <a:gdLst>
                <a:gd name="connsiteX0" fmla="*/ 1727458 w 1746179"/>
                <a:gd name="connsiteY0" fmla="*/ 0 h 1745746"/>
                <a:gd name="connsiteX1" fmla="*/ 0 w 1746179"/>
                <a:gd name="connsiteY1" fmla="*/ 1727029 h 1745746"/>
                <a:gd name="connsiteX2" fmla="*/ 21111 w 1746179"/>
                <a:gd name="connsiteY2" fmla="*/ 1745746 h 1745746"/>
                <a:gd name="connsiteX3" fmla="*/ 1746180 w 1746179"/>
                <a:gd name="connsiteY3" fmla="*/ 21105 h 1745746"/>
                <a:gd name="connsiteX4" fmla="*/ 1727458 w 1746179"/>
                <a:gd name="connsiteY4" fmla="*/ 0 h 174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179" h="1745746">
                  <a:moveTo>
                    <a:pt x="1727458" y="0"/>
                  </a:moveTo>
                  <a:lnTo>
                    <a:pt x="0" y="1727029"/>
                  </a:lnTo>
                  <a:cubicBezTo>
                    <a:pt x="6972" y="1733483"/>
                    <a:pt x="14009" y="1739550"/>
                    <a:pt x="21111" y="1745746"/>
                  </a:cubicBezTo>
                  <a:lnTo>
                    <a:pt x="1746180" y="21105"/>
                  </a:lnTo>
                  <a:cubicBezTo>
                    <a:pt x="1740025" y="14006"/>
                    <a:pt x="1733785" y="6971"/>
                    <a:pt x="1727458" y="0"/>
                  </a:cubicBezTo>
                  <a:close/>
                </a:path>
              </a:pathLst>
            </a:custGeom>
            <a:solidFill>
              <a:srgbClr val="000000"/>
            </a:solidFill>
            <a:ln w="645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CAF23B3-1543-D14B-A7BA-FE4F33E31A69}"/>
                </a:ext>
              </a:extLst>
            </p:cNvPr>
            <p:cNvSpPr/>
            <p:nvPr/>
          </p:nvSpPr>
          <p:spPr>
            <a:xfrm>
              <a:off x="10745880" y="-1380287"/>
              <a:ext cx="1617644" cy="1617242"/>
            </a:xfrm>
            <a:custGeom>
              <a:avLst/>
              <a:gdLst>
                <a:gd name="connsiteX0" fmla="*/ 1589496 w 1617644"/>
                <a:gd name="connsiteY0" fmla="*/ 0 h 1617242"/>
                <a:gd name="connsiteX1" fmla="*/ 0 w 1617644"/>
                <a:gd name="connsiteY1" fmla="*/ 1589037 h 1617242"/>
                <a:gd name="connsiteX2" fmla="*/ 11685 w 1617644"/>
                <a:gd name="connsiteY2" fmla="*/ 1617242 h 1617242"/>
                <a:gd name="connsiteX3" fmla="*/ 1617644 w 1617644"/>
                <a:gd name="connsiteY3" fmla="*/ 11682 h 1617242"/>
                <a:gd name="connsiteX4" fmla="*/ 1589496 w 1617644"/>
                <a:gd name="connsiteY4" fmla="*/ 0 h 16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44" h="1617242">
                  <a:moveTo>
                    <a:pt x="1589496" y="0"/>
                  </a:moveTo>
                  <a:lnTo>
                    <a:pt x="0" y="1589037"/>
                  </a:lnTo>
                  <a:cubicBezTo>
                    <a:pt x="3809" y="1598525"/>
                    <a:pt x="7683" y="1607884"/>
                    <a:pt x="11685" y="1617242"/>
                  </a:cubicBezTo>
                  <a:lnTo>
                    <a:pt x="1617644" y="11682"/>
                  </a:lnTo>
                  <a:cubicBezTo>
                    <a:pt x="1608347" y="7681"/>
                    <a:pt x="1598728" y="3485"/>
                    <a:pt x="1589496" y="0"/>
                  </a:cubicBezTo>
                  <a:close/>
                </a:path>
              </a:pathLst>
            </a:custGeom>
            <a:solidFill>
              <a:srgbClr val="000000"/>
            </a:solidFill>
            <a:ln w="645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4041241-C31D-9846-A252-C4CC4D0355A6}"/>
                </a:ext>
              </a:extLst>
            </p:cNvPr>
            <p:cNvSpPr/>
            <p:nvPr/>
          </p:nvSpPr>
          <p:spPr>
            <a:xfrm>
              <a:off x="10698365" y="-1427661"/>
              <a:ext cx="1524098" cy="1523590"/>
            </a:xfrm>
            <a:custGeom>
              <a:avLst/>
              <a:gdLst>
                <a:gd name="connsiteX0" fmla="*/ 1492852 w 1524098"/>
                <a:gd name="connsiteY0" fmla="*/ 0 h 1523590"/>
                <a:gd name="connsiteX1" fmla="*/ 0 w 1524098"/>
                <a:gd name="connsiteY1" fmla="*/ 1492352 h 1523590"/>
                <a:gd name="connsiteX2" fmla="*/ 8651 w 1524098"/>
                <a:gd name="connsiteY2" fmla="*/ 1523591 h 1523590"/>
                <a:gd name="connsiteX3" fmla="*/ 1524098 w 1524098"/>
                <a:gd name="connsiteY3" fmla="*/ 8584 h 1523590"/>
                <a:gd name="connsiteX4" fmla="*/ 1492852 w 1524098"/>
                <a:gd name="connsiteY4" fmla="*/ 0 h 152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98" h="1523590">
                  <a:moveTo>
                    <a:pt x="1492852" y="0"/>
                  </a:moveTo>
                  <a:lnTo>
                    <a:pt x="0" y="1492352"/>
                  </a:lnTo>
                  <a:cubicBezTo>
                    <a:pt x="2712" y="1502808"/>
                    <a:pt x="5595" y="1513221"/>
                    <a:pt x="8651" y="1523591"/>
                  </a:cubicBezTo>
                  <a:lnTo>
                    <a:pt x="1524098" y="8584"/>
                  </a:lnTo>
                  <a:cubicBezTo>
                    <a:pt x="1513769" y="5680"/>
                    <a:pt x="1503311" y="2711"/>
                    <a:pt x="1492852" y="0"/>
                  </a:cubicBezTo>
                  <a:close/>
                </a:path>
              </a:pathLst>
            </a:custGeom>
            <a:solidFill>
              <a:srgbClr val="000000"/>
            </a:solidFill>
            <a:ln w="645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8D9CD9E-616E-0045-BFB6-21852AF1F53A}"/>
                </a:ext>
              </a:extLst>
            </p:cNvPr>
            <p:cNvSpPr/>
            <p:nvPr/>
          </p:nvSpPr>
          <p:spPr>
            <a:xfrm>
              <a:off x="11410963" y="-715370"/>
              <a:ext cx="1611510" cy="1610852"/>
            </a:xfrm>
            <a:custGeom>
              <a:avLst/>
              <a:gdLst>
                <a:gd name="connsiteX0" fmla="*/ 1599825 w 1611510"/>
                <a:gd name="connsiteY0" fmla="*/ 0 h 1610852"/>
                <a:gd name="connsiteX1" fmla="*/ 0 w 1611510"/>
                <a:gd name="connsiteY1" fmla="*/ 1599429 h 1610852"/>
                <a:gd name="connsiteX2" fmla="*/ 28471 w 1611510"/>
                <a:gd name="connsiteY2" fmla="*/ 1610853 h 1610852"/>
                <a:gd name="connsiteX3" fmla="*/ 1611511 w 1611510"/>
                <a:gd name="connsiteY3" fmla="*/ 28399 h 1610852"/>
                <a:gd name="connsiteX4" fmla="*/ 1599825 w 1611510"/>
                <a:gd name="connsiteY4" fmla="*/ 0 h 1610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10" h="1610852">
                  <a:moveTo>
                    <a:pt x="1599825" y="0"/>
                  </a:moveTo>
                  <a:lnTo>
                    <a:pt x="0" y="1599429"/>
                  </a:lnTo>
                  <a:cubicBezTo>
                    <a:pt x="9425" y="1603344"/>
                    <a:pt x="18916" y="1607152"/>
                    <a:pt x="28471" y="1610853"/>
                  </a:cubicBezTo>
                  <a:lnTo>
                    <a:pt x="1611511" y="28399"/>
                  </a:lnTo>
                  <a:cubicBezTo>
                    <a:pt x="1607637" y="18932"/>
                    <a:pt x="1603742" y="9466"/>
                    <a:pt x="1599825" y="0"/>
                  </a:cubicBezTo>
                  <a:close/>
                </a:path>
              </a:pathLst>
            </a:custGeom>
            <a:solidFill>
              <a:srgbClr val="000000"/>
            </a:solidFill>
            <a:ln w="645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644A455-A03F-D543-839E-82E62E1EF2C6}"/>
                </a:ext>
              </a:extLst>
            </p:cNvPr>
            <p:cNvSpPr/>
            <p:nvPr/>
          </p:nvSpPr>
          <p:spPr>
            <a:xfrm>
              <a:off x="10880420" y="-1245781"/>
              <a:ext cx="1726554" cy="1726125"/>
            </a:xfrm>
            <a:custGeom>
              <a:avLst/>
              <a:gdLst>
                <a:gd name="connsiteX0" fmla="*/ 1703378 w 1726554"/>
                <a:gd name="connsiteY0" fmla="*/ 0 h 1726125"/>
                <a:gd name="connsiteX1" fmla="*/ 0 w 1726554"/>
                <a:gd name="connsiteY1" fmla="*/ 1702955 h 1726125"/>
                <a:gd name="connsiteX2" fmla="*/ 16721 w 1726554"/>
                <a:gd name="connsiteY2" fmla="*/ 1726125 h 1726125"/>
                <a:gd name="connsiteX3" fmla="*/ 1726554 w 1726554"/>
                <a:gd name="connsiteY3" fmla="*/ 16652 h 1726125"/>
                <a:gd name="connsiteX4" fmla="*/ 1703378 w 1726554"/>
                <a:gd name="connsiteY4" fmla="*/ 0 h 172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54" h="1726125">
                  <a:moveTo>
                    <a:pt x="1703378" y="0"/>
                  </a:moveTo>
                  <a:lnTo>
                    <a:pt x="0" y="1702955"/>
                  </a:lnTo>
                  <a:cubicBezTo>
                    <a:pt x="5488" y="1710764"/>
                    <a:pt x="11040" y="1718445"/>
                    <a:pt x="16721" y="1726125"/>
                  </a:cubicBezTo>
                  <a:lnTo>
                    <a:pt x="1726554" y="16652"/>
                  </a:lnTo>
                  <a:cubicBezTo>
                    <a:pt x="1718872" y="10972"/>
                    <a:pt x="1711190" y="5486"/>
                    <a:pt x="1703378" y="0"/>
                  </a:cubicBezTo>
                  <a:close/>
                </a:path>
              </a:pathLst>
            </a:custGeom>
            <a:solidFill>
              <a:srgbClr val="000000"/>
            </a:solidFill>
            <a:ln w="645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9EF03DC-C443-2545-A8ED-8AEF334F46E7}"/>
                </a:ext>
              </a:extLst>
            </p:cNvPr>
            <p:cNvSpPr/>
            <p:nvPr/>
          </p:nvSpPr>
          <p:spPr>
            <a:xfrm>
              <a:off x="10964863" y="-1161359"/>
              <a:ext cx="1746954" cy="1746520"/>
            </a:xfrm>
            <a:custGeom>
              <a:avLst/>
              <a:gdLst>
                <a:gd name="connsiteX0" fmla="*/ 1725973 w 1746954"/>
                <a:gd name="connsiteY0" fmla="*/ 0 h 1746520"/>
                <a:gd name="connsiteX1" fmla="*/ 0 w 1746954"/>
                <a:gd name="connsiteY1" fmla="*/ 1725545 h 1746520"/>
                <a:gd name="connsiteX2" fmla="*/ 18915 w 1746954"/>
                <a:gd name="connsiteY2" fmla="*/ 1746521 h 1746520"/>
                <a:gd name="connsiteX3" fmla="*/ 1746954 w 1746954"/>
                <a:gd name="connsiteY3" fmla="*/ 18911 h 1746520"/>
                <a:gd name="connsiteX4" fmla="*/ 1725973 w 1746954"/>
                <a:gd name="connsiteY4" fmla="*/ 0 h 174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54" h="1746520">
                  <a:moveTo>
                    <a:pt x="1725973" y="0"/>
                  </a:moveTo>
                  <a:lnTo>
                    <a:pt x="0" y="1725545"/>
                  </a:lnTo>
                  <a:cubicBezTo>
                    <a:pt x="6456" y="1732580"/>
                    <a:pt x="12912" y="1739615"/>
                    <a:pt x="18915" y="1746521"/>
                  </a:cubicBezTo>
                  <a:lnTo>
                    <a:pt x="1746954" y="18911"/>
                  </a:lnTo>
                  <a:cubicBezTo>
                    <a:pt x="1740047" y="12521"/>
                    <a:pt x="1733074" y="6261"/>
                    <a:pt x="1725973" y="0"/>
                  </a:cubicBezTo>
                  <a:close/>
                </a:path>
              </a:pathLst>
            </a:custGeom>
            <a:solidFill>
              <a:srgbClr val="000000"/>
            </a:solidFill>
            <a:ln w="645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DD4682D-3E89-E44F-9B1A-8D78F0ADEC00}"/>
                </a:ext>
              </a:extLst>
            </p:cNvPr>
            <p:cNvSpPr/>
            <p:nvPr/>
          </p:nvSpPr>
          <p:spPr>
            <a:xfrm>
              <a:off x="10753369" y="-1372865"/>
              <a:ext cx="656818" cy="657042"/>
            </a:xfrm>
            <a:custGeom>
              <a:avLst/>
              <a:gdLst>
                <a:gd name="connsiteX0" fmla="*/ 583222 w 656818"/>
                <a:gd name="connsiteY0" fmla="*/ 33820 h 657042"/>
                <a:gd name="connsiteX1" fmla="*/ 33764 w 656818"/>
                <a:gd name="connsiteY1" fmla="*/ 583400 h 657042"/>
                <a:gd name="connsiteX2" fmla="*/ 0 w 656818"/>
                <a:gd name="connsiteY2" fmla="*/ 657043 h 657042"/>
                <a:gd name="connsiteX3" fmla="*/ 656819 w 656818"/>
                <a:gd name="connsiteY3" fmla="*/ 0 h 657042"/>
                <a:gd name="connsiteX4" fmla="*/ 583222 w 656818"/>
                <a:gd name="connsiteY4" fmla="*/ 33820 h 65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18" h="657042">
                  <a:moveTo>
                    <a:pt x="583222" y="33820"/>
                  </a:moveTo>
                  <a:lnTo>
                    <a:pt x="33764" y="583400"/>
                  </a:lnTo>
                  <a:cubicBezTo>
                    <a:pt x="21756" y="607539"/>
                    <a:pt x="10501" y="632087"/>
                    <a:pt x="0" y="657043"/>
                  </a:cubicBezTo>
                  <a:lnTo>
                    <a:pt x="656819" y="0"/>
                  </a:lnTo>
                  <a:cubicBezTo>
                    <a:pt x="631856" y="10284"/>
                    <a:pt x="607324" y="21557"/>
                    <a:pt x="583222" y="33820"/>
                  </a:cubicBezTo>
                  <a:close/>
                </a:path>
              </a:pathLst>
            </a:custGeom>
            <a:solidFill>
              <a:srgbClr val="000000"/>
            </a:solidFill>
            <a:ln w="645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E9EC77B-72C7-604D-AFE3-85CA4F6DA1E1}"/>
                </a:ext>
              </a:extLst>
            </p:cNvPr>
            <p:cNvSpPr/>
            <p:nvPr/>
          </p:nvSpPr>
          <p:spPr>
            <a:xfrm>
              <a:off x="10658791" y="-1467162"/>
              <a:ext cx="1228678" cy="1228373"/>
            </a:xfrm>
            <a:custGeom>
              <a:avLst/>
              <a:gdLst>
                <a:gd name="connsiteX0" fmla="*/ 1223126 w 1228678"/>
                <a:gd name="connsiteY0" fmla="*/ 0 h 1228373"/>
                <a:gd name="connsiteX1" fmla="*/ 1188394 w 1228678"/>
                <a:gd name="connsiteY1" fmla="*/ 516 h 1228373"/>
                <a:gd name="connsiteX2" fmla="*/ 516 w 1228678"/>
                <a:gd name="connsiteY2" fmla="*/ 1188099 h 1228373"/>
                <a:gd name="connsiteX3" fmla="*/ 0 w 1228678"/>
                <a:gd name="connsiteY3" fmla="*/ 1222823 h 1228373"/>
                <a:gd name="connsiteX4" fmla="*/ 0 w 1228678"/>
                <a:gd name="connsiteY4" fmla="*/ 1228374 h 1228373"/>
                <a:gd name="connsiteX5" fmla="*/ 1228678 w 1228678"/>
                <a:gd name="connsiteY5" fmla="*/ 0 h 12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678" h="1228373">
                  <a:moveTo>
                    <a:pt x="1223126" y="0"/>
                  </a:moveTo>
                  <a:cubicBezTo>
                    <a:pt x="1211506" y="0"/>
                    <a:pt x="1199950" y="0"/>
                    <a:pt x="1188394" y="516"/>
                  </a:cubicBezTo>
                  <a:lnTo>
                    <a:pt x="516" y="1188099"/>
                  </a:lnTo>
                  <a:cubicBezTo>
                    <a:pt x="516" y="1199588"/>
                    <a:pt x="0" y="1211205"/>
                    <a:pt x="0" y="1222823"/>
                  </a:cubicBezTo>
                  <a:cubicBezTo>
                    <a:pt x="0" y="1224695"/>
                    <a:pt x="0" y="1226502"/>
                    <a:pt x="0" y="1228374"/>
                  </a:cubicBezTo>
                  <a:lnTo>
                    <a:pt x="1228678" y="0"/>
                  </a:lnTo>
                  <a:close/>
                </a:path>
              </a:pathLst>
            </a:custGeom>
            <a:solidFill>
              <a:srgbClr val="000000"/>
            </a:solidFill>
            <a:ln w="645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8C4884B-D654-634D-B12C-E1CDE875FC70}"/>
                </a:ext>
              </a:extLst>
            </p:cNvPr>
            <p:cNvSpPr/>
            <p:nvPr/>
          </p:nvSpPr>
          <p:spPr>
            <a:xfrm>
              <a:off x="10807082" y="-1319101"/>
              <a:ext cx="1684139" cy="1683979"/>
            </a:xfrm>
            <a:custGeom>
              <a:avLst/>
              <a:gdLst>
                <a:gd name="connsiteX0" fmla="*/ 1658574 w 1684139"/>
                <a:gd name="connsiteY0" fmla="*/ 0 h 1683979"/>
                <a:gd name="connsiteX1" fmla="*/ 0 w 1684139"/>
                <a:gd name="connsiteY1" fmla="*/ 1658162 h 1683979"/>
                <a:gd name="connsiteX2" fmla="*/ 14268 w 1684139"/>
                <a:gd name="connsiteY2" fmla="*/ 1683979 h 1683979"/>
                <a:gd name="connsiteX3" fmla="*/ 1684139 w 1684139"/>
                <a:gd name="connsiteY3" fmla="*/ 14264 h 1683979"/>
                <a:gd name="connsiteX4" fmla="*/ 1658574 w 1684139"/>
                <a:gd name="connsiteY4" fmla="*/ 0 h 168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139" h="1683979">
                  <a:moveTo>
                    <a:pt x="1658574" y="0"/>
                  </a:moveTo>
                  <a:lnTo>
                    <a:pt x="0" y="1658162"/>
                  </a:lnTo>
                  <a:cubicBezTo>
                    <a:pt x="4648" y="1666768"/>
                    <a:pt x="9404" y="1675374"/>
                    <a:pt x="14268" y="1683979"/>
                  </a:cubicBezTo>
                  <a:lnTo>
                    <a:pt x="1684139" y="14264"/>
                  </a:lnTo>
                  <a:cubicBezTo>
                    <a:pt x="1675704" y="9316"/>
                    <a:pt x="1667182" y="4561"/>
                    <a:pt x="1658574" y="0"/>
                  </a:cubicBezTo>
                  <a:close/>
                </a:path>
              </a:pathLst>
            </a:custGeom>
            <a:solidFill>
              <a:srgbClr val="000000"/>
            </a:solidFill>
            <a:ln w="645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C79A496-F4FA-1645-9E76-46380EABA3DE}"/>
                </a:ext>
              </a:extLst>
            </p:cNvPr>
            <p:cNvSpPr/>
            <p:nvPr/>
          </p:nvSpPr>
          <p:spPr>
            <a:xfrm>
              <a:off x="11282297" y="-843939"/>
              <a:ext cx="1679749" cy="1679267"/>
            </a:xfrm>
            <a:custGeom>
              <a:avLst/>
              <a:gdLst>
                <a:gd name="connsiteX0" fmla="*/ 1665611 w 1679749"/>
                <a:gd name="connsiteY0" fmla="*/ 0 h 1679267"/>
                <a:gd name="connsiteX1" fmla="*/ 0 w 1679749"/>
                <a:gd name="connsiteY1" fmla="*/ 1665197 h 1679267"/>
                <a:gd name="connsiteX2" fmla="*/ 25823 w 1679749"/>
                <a:gd name="connsiteY2" fmla="*/ 1679268 h 1679267"/>
                <a:gd name="connsiteX3" fmla="*/ 1679750 w 1679749"/>
                <a:gd name="connsiteY3" fmla="*/ 25817 h 1679267"/>
                <a:gd name="connsiteX4" fmla="*/ 1665611 w 1679749"/>
                <a:gd name="connsiteY4" fmla="*/ 0 h 167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49" h="1679267">
                  <a:moveTo>
                    <a:pt x="1665611" y="0"/>
                  </a:moveTo>
                  <a:lnTo>
                    <a:pt x="0" y="1665197"/>
                  </a:lnTo>
                  <a:cubicBezTo>
                    <a:pt x="8608" y="1669973"/>
                    <a:pt x="17216" y="1674664"/>
                    <a:pt x="25823" y="1679268"/>
                  </a:cubicBezTo>
                  <a:lnTo>
                    <a:pt x="1679750" y="25817"/>
                  </a:lnTo>
                  <a:cubicBezTo>
                    <a:pt x="1675102" y="17104"/>
                    <a:pt x="1670453" y="8520"/>
                    <a:pt x="1665611" y="0"/>
                  </a:cubicBezTo>
                  <a:close/>
                </a:path>
              </a:pathLst>
            </a:custGeom>
            <a:solidFill>
              <a:srgbClr val="000000"/>
            </a:solidFill>
            <a:ln w="645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4F31220-B9FD-0041-8692-86C0EAFCBCE9}"/>
                </a:ext>
              </a:extLst>
            </p:cNvPr>
            <p:cNvSpPr/>
            <p:nvPr/>
          </p:nvSpPr>
          <p:spPr>
            <a:xfrm>
              <a:off x="11165640" y="-960632"/>
              <a:ext cx="1723971" cy="1723801"/>
            </a:xfrm>
            <a:custGeom>
              <a:avLst/>
              <a:gdLst>
                <a:gd name="connsiteX0" fmla="*/ 1707509 w 1723971"/>
                <a:gd name="connsiteY0" fmla="*/ 0 h 1723801"/>
                <a:gd name="connsiteX1" fmla="*/ 0 w 1723971"/>
                <a:gd name="connsiteY1" fmla="*/ 1707279 h 1723801"/>
                <a:gd name="connsiteX2" fmla="*/ 23370 w 1723971"/>
                <a:gd name="connsiteY2" fmla="*/ 1723802 h 1723801"/>
                <a:gd name="connsiteX3" fmla="*/ 1723972 w 1723971"/>
                <a:gd name="connsiteY3" fmla="*/ 23364 h 1723801"/>
                <a:gd name="connsiteX4" fmla="*/ 1707509 w 1723971"/>
                <a:gd name="connsiteY4" fmla="*/ 0 h 172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71" h="1723801">
                  <a:moveTo>
                    <a:pt x="1707509" y="0"/>
                  </a:moveTo>
                  <a:lnTo>
                    <a:pt x="0" y="1707279"/>
                  </a:lnTo>
                  <a:cubicBezTo>
                    <a:pt x="7747" y="1712894"/>
                    <a:pt x="15494" y="1718380"/>
                    <a:pt x="23370" y="1723802"/>
                  </a:cubicBezTo>
                  <a:lnTo>
                    <a:pt x="1723972" y="23364"/>
                  </a:lnTo>
                  <a:cubicBezTo>
                    <a:pt x="1718549" y="15490"/>
                    <a:pt x="1713061" y="7702"/>
                    <a:pt x="1707509" y="0"/>
                  </a:cubicBezTo>
                  <a:close/>
                </a:path>
              </a:pathLst>
            </a:custGeom>
            <a:solidFill>
              <a:srgbClr val="000000"/>
            </a:solidFill>
            <a:ln w="645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11A5C-7A90-D147-94AA-4585C1007F31}"/>
                </a:ext>
              </a:extLst>
            </p:cNvPr>
            <p:cNvSpPr/>
            <p:nvPr/>
          </p:nvSpPr>
          <p:spPr>
            <a:xfrm>
              <a:off x="10668023" y="-1458190"/>
              <a:ext cx="1397369" cy="1396958"/>
            </a:xfrm>
            <a:custGeom>
              <a:avLst/>
              <a:gdLst>
                <a:gd name="connsiteX0" fmla="*/ 1362186 w 1397369"/>
                <a:gd name="connsiteY0" fmla="*/ 0 h 1396958"/>
                <a:gd name="connsiteX1" fmla="*/ 0 w 1397369"/>
                <a:gd name="connsiteY1" fmla="*/ 1361847 h 1396958"/>
                <a:gd name="connsiteX2" fmla="*/ 4777 w 1397369"/>
                <a:gd name="connsiteY2" fmla="*/ 1396959 h 1396958"/>
                <a:gd name="connsiteX3" fmla="*/ 1397370 w 1397369"/>
                <a:gd name="connsiteY3" fmla="*/ 4712 h 1396958"/>
                <a:gd name="connsiteX4" fmla="*/ 1362186 w 1397369"/>
                <a:gd name="connsiteY4" fmla="*/ 0 h 139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69" h="1396958">
                  <a:moveTo>
                    <a:pt x="1362186" y="0"/>
                  </a:moveTo>
                  <a:lnTo>
                    <a:pt x="0" y="1361847"/>
                  </a:lnTo>
                  <a:cubicBezTo>
                    <a:pt x="1420" y="1373594"/>
                    <a:pt x="2969" y="1385341"/>
                    <a:pt x="4777" y="1396959"/>
                  </a:cubicBezTo>
                  <a:lnTo>
                    <a:pt x="1397370" y="4712"/>
                  </a:lnTo>
                  <a:cubicBezTo>
                    <a:pt x="1385684" y="2969"/>
                    <a:pt x="1374000" y="1420"/>
                    <a:pt x="1362186" y="0"/>
                  </a:cubicBezTo>
                  <a:close/>
                </a:path>
              </a:pathLst>
            </a:custGeom>
            <a:solidFill>
              <a:srgbClr val="000000"/>
            </a:solidFill>
            <a:ln w="645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87E376-B3D2-804F-A19F-1465B2917239}"/>
                </a:ext>
              </a:extLst>
            </p:cNvPr>
            <p:cNvSpPr/>
            <p:nvPr/>
          </p:nvSpPr>
          <p:spPr>
            <a:xfrm>
              <a:off x="186554" y="6068178"/>
              <a:ext cx="1133002" cy="1132721"/>
            </a:xfrm>
            <a:custGeom>
              <a:avLst/>
              <a:gdLst>
                <a:gd name="connsiteX0" fmla="*/ 1133003 w 1133002"/>
                <a:gd name="connsiteY0" fmla="*/ 566361 h 1132721"/>
                <a:gd name="connsiteX1" fmla="*/ 566501 w 1133002"/>
                <a:gd name="connsiteY1" fmla="*/ 1132721 h 1132721"/>
                <a:gd name="connsiteX2" fmla="*/ 0 w 1133002"/>
                <a:gd name="connsiteY2" fmla="*/ 566361 h 1132721"/>
                <a:gd name="connsiteX3" fmla="*/ 566501 w 1133002"/>
                <a:gd name="connsiteY3" fmla="*/ 0 h 1132721"/>
                <a:gd name="connsiteX4" fmla="*/ 1133003 w 1133002"/>
                <a:gd name="connsiteY4" fmla="*/ 566361 h 113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002" h="1132721">
                  <a:moveTo>
                    <a:pt x="1133003" y="566361"/>
                  </a:moveTo>
                  <a:cubicBezTo>
                    <a:pt x="1133003" y="879153"/>
                    <a:pt x="879371" y="1132721"/>
                    <a:pt x="566501" y="1132721"/>
                  </a:cubicBezTo>
                  <a:cubicBezTo>
                    <a:pt x="253631" y="1132721"/>
                    <a:pt x="0" y="879153"/>
                    <a:pt x="0" y="566361"/>
                  </a:cubicBezTo>
                  <a:cubicBezTo>
                    <a:pt x="0" y="253568"/>
                    <a:pt x="253631" y="0"/>
                    <a:pt x="566501" y="0"/>
                  </a:cubicBezTo>
                  <a:cubicBezTo>
                    <a:pt x="879371" y="0"/>
                    <a:pt x="1133003" y="253568"/>
                    <a:pt x="1133003" y="566361"/>
                  </a:cubicBezTo>
                  <a:close/>
                </a:path>
              </a:pathLst>
            </a:custGeom>
            <a:solidFill>
              <a:schemeClr val="accent1"/>
            </a:solidFill>
            <a:ln w="645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813C2E3-236C-6045-A0CA-D6CEA5EDD84E}"/>
                </a:ext>
              </a:extLst>
            </p:cNvPr>
            <p:cNvSpPr/>
            <p:nvPr/>
          </p:nvSpPr>
          <p:spPr>
            <a:xfrm>
              <a:off x="289202" y="6019190"/>
              <a:ext cx="767343" cy="767346"/>
            </a:xfrm>
            <a:custGeom>
              <a:avLst/>
              <a:gdLst>
                <a:gd name="connsiteX0" fmla="*/ 648362 w 767343"/>
                <a:gd name="connsiteY0" fmla="*/ 1 h 767346"/>
                <a:gd name="connsiteX1" fmla="*/ 0 w 767343"/>
                <a:gd name="connsiteY1" fmla="*/ 648201 h 767346"/>
                <a:gd name="connsiteX2" fmla="*/ 32279 w 767343"/>
                <a:gd name="connsiteY2" fmla="*/ 767346 h 767346"/>
                <a:gd name="connsiteX3" fmla="*/ 767343 w 767343"/>
                <a:gd name="connsiteY3" fmla="*/ 32465 h 767346"/>
                <a:gd name="connsiteX4" fmla="*/ 648362 w 767343"/>
                <a:gd name="connsiteY4" fmla="*/ 0 h 76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43" h="767346">
                  <a:moveTo>
                    <a:pt x="648362" y="1"/>
                  </a:moveTo>
                  <a:lnTo>
                    <a:pt x="0" y="648201"/>
                  </a:lnTo>
                  <a:cubicBezTo>
                    <a:pt x="6350" y="688981"/>
                    <a:pt x="17175" y="728937"/>
                    <a:pt x="32279" y="767346"/>
                  </a:cubicBezTo>
                  <a:lnTo>
                    <a:pt x="767343" y="32465"/>
                  </a:lnTo>
                  <a:cubicBezTo>
                    <a:pt x="728994" y="17312"/>
                    <a:pt x="689093" y="6425"/>
                    <a:pt x="648362" y="0"/>
                  </a:cubicBezTo>
                  <a:close/>
                </a:path>
              </a:pathLst>
            </a:custGeom>
            <a:noFill/>
            <a:ln w="645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FB5343-7D3E-D349-AE23-DD3F8E9AAB62}"/>
                </a:ext>
              </a:extLst>
            </p:cNvPr>
            <p:cNvSpPr/>
            <p:nvPr/>
          </p:nvSpPr>
          <p:spPr>
            <a:xfrm>
              <a:off x="503407" y="6233342"/>
              <a:ext cx="852818" cy="852349"/>
            </a:xfrm>
            <a:custGeom>
              <a:avLst/>
              <a:gdLst>
                <a:gd name="connsiteX0" fmla="*/ 794458 w 852818"/>
                <a:gd name="connsiteY0" fmla="*/ 0 h 852349"/>
                <a:gd name="connsiteX1" fmla="*/ 0 w 852818"/>
                <a:gd name="connsiteY1" fmla="*/ 794261 h 852349"/>
                <a:gd name="connsiteX2" fmla="*/ 93287 w 852818"/>
                <a:gd name="connsiteY2" fmla="*/ 852349 h 852349"/>
                <a:gd name="connsiteX3" fmla="*/ 852819 w 852818"/>
                <a:gd name="connsiteY3" fmla="*/ 93006 h 852349"/>
                <a:gd name="connsiteX4" fmla="*/ 794458 w 852818"/>
                <a:gd name="connsiteY4" fmla="*/ 0 h 85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18" h="852349">
                  <a:moveTo>
                    <a:pt x="794458" y="0"/>
                  </a:moveTo>
                  <a:lnTo>
                    <a:pt x="0" y="794261"/>
                  </a:lnTo>
                  <a:cubicBezTo>
                    <a:pt x="29140" y="816599"/>
                    <a:pt x="60383" y="836053"/>
                    <a:pt x="93287" y="852349"/>
                  </a:cubicBezTo>
                  <a:lnTo>
                    <a:pt x="852819" y="93006"/>
                  </a:lnTo>
                  <a:cubicBezTo>
                    <a:pt x="836422" y="60189"/>
                    <a:pt x="816876" y="29040"/>
                    <a:pt x="794458" y="0"/>
                  </a:cubicBezTo>
                  <a:close/>
                </a:path>
              </a:pathLst>
            </a:custGeom>
            <a:noFill/>
            <a:ln w="645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21A2D2F-FDB3-304B-B965-61E346D07D05}"/>
                </a:ext>
              </a:extLst>
            </p:cNvPr>
            <p:cNvSpPr/>
            <p:nvPr/>
          </p:nvSpPr>
          <p:spPr>
            <a:xfrm>
              <a:off x="333618" y="6063596"/>
              <a:ext cx="846814" cy="846862"/>
            </a:xfrm>
            <a:custGeom>
              <a:avLst/>
              <a:gdLst>
                <a:gd name="connsiteX0" fmla="*/ 751074 w 846814"/>
                <a:gd name="connsiteY0" fmla="*/ 0 h 846862"/>
                <a:gd name="connsiteX1" fmla="*/ 0 w 846814"/>
                <a:gd name="connsiteY1" fmla="*/ 750888 h 846862"/>
                <a:gd name="connsiteX2" fmla="*/ 55843 w 846814"/>
                <a:gd name="connsiteY2" fmla="*/ 846862 h 846862"/>
                <a:gd name="connsiteX3" fmla="*/ 846815 w 846814"/>
                <a:gd name="connsiteY3" fmla="*/ 56087 h 846862"/>
                <a:gd name="connsiteX4" fmla="*/ 751074 w 846814"/>
                <a:gd name="connsiteY4" fmla="*/ 0 h 84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14" h="846862">
                  <a:moveTo>
                    <a:pt x="751074" y="0"/>
                  </a:moveTo>
                  <a:lnTo>
                    <a:pt x="0" y="750888"/>
                  </a:lnTo>
                  <a:cubicBezTo>
                    <a:pt x="15419" y="784634"/>
                    <a:pt x="34124" y="816781"/>
                    <a:pt x="55843" y="846862"/>
                  </a:cubicBezTo>
                  <a:lnTo>
                    <a:pt x="846815" y="56087"/>
                  </a:lnTo>
                  <a:cubicBezTo>
                    <a:pt x="816808" y="34313"/>
                    <a:pt x="784742" y="15527"/>
                    <a:pt x="751074" y="0"/>
                  </a:cubicBezTo>
                  <a:close/>
                </a:path>
              </a:pathLst>
            </a:custGeom>
            <a:noFill/>
            <a:ln w="645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9B5CC8-6C72-664C-BF15-8496BD2EFEC4}"/>
                </a:ext>
              </a:extLst>
            </p:cNvPr>
            <p:cNvSpPr/>
            <p:nvPr/>
          </p:nvSpPr>
          <p:spPr>
            <a:xfrm>
              <a:off x="406699" y="6136658"/>
              <a:ext cx="873348" cy="873131"/>
            </a:xfrm>
            <a:custGeom>
              <a:avLst/>
              <a:gdLst>
                <a:gd name="connsiteX0" fmla="*/ 796330 w 873348"/>
                <a:gd name="connsiteY0" fmla="*/ 0 h 873131"/>
                <a:gd name="connsiteX1" fmla="*/ 0 w 873348"/>
                <a:gd name="connsiteY1" fmla="*/ 796197 h 873131"/>
                <a:gd name="connsiteX2" fmla="*/ 74694 w 873348"/>
                <a:gd name="connsiteY2" fmla="*/ 873132 h 873131"/>
                <a:gd name="connsiteX3" fmla="*/ 873348 w 873348"/>
                <a:gd name="connsiteY3" fmla="*/ 74676 h 873131"/>
                <a:gd name="connsiteX4" fmla="*/ 796330 w 873348"/>
                <a:gd name="connsiteY4" fmla="*/ 1 h 87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48" h="873131">
                  <a:moveTo>
                    <a:pt x="796330" y="0"/>
                  </a:moveTo>
                  <a:lnTo>
                    <a:pt x="0" y="796197"/>
                  </a:lnTo>
                  <a:cubicBezTo>
                    <a:pt x="22452" y="824106"/>
                    <a:pt x="47459" y="849863"/>
                    <a:pt x="74694" y="873132"/>
                  </a:cubicBezTo>
                  <a:lnTo>
                    <a:pt x="873348" y="74676"/>
                  </a:lnTo>
                  <a:cubicBezTo>
                    <a:pt x="850068" y="47432"/>
                    <a:pt x="824282" y="22430"/>
                    <a:pt x="796330" y="1"/>
                  </a:cubicBezTo>
                  <a:close/>
                </a:path>
              </a:pathLst>
            </a:custGeom>
            <a:noFill/>
            <a:ln w="645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B20872C-7A53-0F44-9933-BA4168A202F7}"/>
                </a:ext>
              </a:extLst>
            </p:cNvPr>
            <p:cNvSpPr/>
            <p:nvPr/>
          </p:nvSpPr>
          <p:spPr>
            <a:xfrm>
              <a:off x="974491" y="6704310"/>
              <a:ext cx="426861" cy="426755"/>
            </a:xfrm>
            <a:custGeom>
              <a:avLst/>
              <a:gdLst>
                <a:gd name="connsiteX0" fmla="*/ 426861 w 426861"/>
                <a:gd name="connsiteY0" fmla="*/ 0 h 426755"/>
                <a:gd name="connsiteX1" fmla="*/ 0 w 426861"/>
                <a:gd name="connsiteY1" fmla="*/ 426755 h 426755"/>
                <a:gd name="connsiteX2" fmla="*/ 426861 w 426861"/>
                <a:gd name="connsiteY2" fmla="*/ 0 h 426755"/>
              </a:gdLst>
              <a:ahLst/>
              <a:cxnLst>
                <a:cxn ang="0">
                  <a:pos x="connsiteX0" y="connsiteY0"/>
                </a:cxn>
                <a:cxn ang="0">
                  <a:pos x="connsiteX1" y="connsiteY1"/>
                </a:cxn>
                <a:cxn ang="0">
                  <a:pos x="connsiteX2" y="connsiteY2"/>
                </a:cxn>
              </a:cxnLst>
              <a:rect l="l" t="t" r="r" b="b"/>
              <a:pathLst>
                <a:path w="426861" h="426755">
                  <a:moveTo>
                    <a:pt x="426861" y="0"/>
                  </a:moveTo>
                  <a:lnTo>
                    <a:pt x="0" y="426755"/>
                  </a:lnTo>
                  <a:cubicBezTo>
                    <a:pt x="212445" y="378243"/>
                    <a:pt x="378337" y="212392"/>
                    <a:pt x="426861" y="0"/>
                  </a:cubicBezTo>
                  <a:close/>
                </a:path>
              </a:pathLst>
            </a:custGeom>
            <a:noFill/>
            <a:ln w="645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93154AF-73B3-4842-97BF-1417A941EA41}"/>
                </a:ext>
              </a:extLst>
            </p:cNvPr>
            <p:cNvSpPr/>
            <p:nvPr/>
          </p:nvSpPr>
          <p:spPr>
            <a:xfrm>
              <a:off x="623874" y="6353779"/>
              <a:ext cx="780706" cy="780706"/>
            </a:xfrm>
            <a:custGeom>
              <a:avLst/>
              <a:gdLst>
                <a:gd name="connsiteX0" fmla="*/ 745006 w 780706"/>
                <a:gd name="connsiteY0" fmla="*/ 0 h 780706"/>
                <a:gd name="connsiteX1" fmla="*/ 0 w 780706"/>
                <a:gd name="connsiteY1" fmla="*/ 744821 h 780706"/>
                <a:gd name="connsiteX2" fmla="*/ 115753 w 780706"/>
                <a:gd name="connsiteY2" fmla="*/ 780707 h 780706"/>
                <a:gd name="connsiteX3" fmla="*/ 780707 w 780706"/>
                <a:gd name="connsiteY3" fmla="*/ 115918 h 780706"/>
                <a:gd name="connsiteX4" fmla="*/ 745006 w 780706"/>
                <a:gd name="connsiteY4" fmla="*/ 0 h 78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06" h="780706">
                  <a:moveTo>
                    <a:pt x="745006" y="0"/>
                  </a:moveTo>
                  <a:lnTo>
                    <a:pt x="0" y="744821"/>
                  </a:lnTo>
                  <a:cubicBezTo>
                    <a:pt x="37163" y="760959"/>
                    <a:pt x="75978" y="772992"/>
                    <a:pt x="115753" y="780707"/>
                  </a:cubicBezTo>
                  <a:lnTo>
                    <a:pt x="780707" y="115918"/>
                  </a:lnTo>
                  <a:cubicBezTo>
                    <a:pt x="773066" y="76094"/>
                    <a:pt x="761095" y="37223"/>
                    <a:pt x="745006" y="0"/>
                  </a:cubicBezTo>
                  <a:close/>
                </a:path>
              </a:pathLst>
            </a:custGeom>
            <a:noFill/>
            <a:ln w="645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5235AC23-4662-FD4B-ACE4-C7FC6D386371}"/>
                </a:ext>
              </a:extLst>
            </p:cNvPr>
            <p:cNvSpPr/>
            <p:nvPr/>
          </p:nvSpPr>
          <p:spPr>
            <a:xfrm>
              <a:off x="773908" y="6503776"/>
              <a:ext cx="641453" cy="641294"/>
            </a:xfrm>
            <a:custGeom>
              <a:avLst/>
              <a:gdLst>
                <a:gd name="connsiteX0" fmla="*/ 641454 w 641453"/>
                <a:gd name="connsiteY0" fmla="*/ 74869 h 641294"/>
                <a:gd name="connsiteX1" fmla="*/ 636483 w 641453"/>
                <a:gd name="connsiteY1" fmla="*/ 0 h 641294"/>
                <a:gd name="connsiteX2" fmla="*/ 0 w 641453"/>
                <a:gd name="connsiteY2" fmla="*/ 636325 h 641294"/>
                <a:gd name="connsiteX3" fmla="*/ 74888 w 641453"/>
                <a:gd name="connsiteY3" fmla="*/ 641295 h 641294"/>
                <a:gd name="connsiteX4" fmla="*/ 151906 w 641453"/>
                <a:gd name="connsiteY4" fmla="*/ 636066 h 641294"/>
                <a:gd name="connsiteX5" fmla="*/ 636095 w 641453"/>
                <a:gd name="connsiteY5" fmla="*/ 151998 h 641294"/>
                <a:gd name="connsiteX6" fmla="*/ 641454 w 641453"/>
                <a:gd name="connsiteY6" fmla="*/ 74870 h 6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453" h="641294">
                  <a:moveTo>
                    <a:pt x="641454" y="74869"/>
                  </a:moveTo>
                  <a:cubicBezTo>
                    <a:pt x="641433" y="49831"/>
                    <a:pt x="639773" y="24821"/>
                    <a:pt x="636483" y="0"/>
                  </a:cubicBezTo>
                  <a:lnTo>
                    <a:pt x="0" y="636325"/>
                  </a:lnTo>
                  <a:cubicBezTo>
                    <a:pt x="24824" y="639649"/>
                    <a:pt x="49842" y="641309"/>
                    <a:pt x="74888" y="641295"/>
                  </a:cubicBezTo>
                  <a:cubicBezTo>
                    <a:pt x="100649" y="641289"/>
                    <a:pt x="126381" y="639542"/>
                    <a:pt x="151906" y="636066"/>
                  </a:cubicBezTo>
                  <a:lnTo>
                    <a:pt x="636095" y="151998"/>
                  </a:lnTo>
                  <a:cubicBezTo>
                    <a:pt x="639621" y="126439"/>
                    <a:pt x="641411" y="100670"/>
                    <a:pt x="641454" y="74870"/>
                  </a:cubicBezTo>
                  <a:close/>
                </a:path>
              </a:pathLst>
            </a:custGeom>
            <a:noFill/>
            <a:ln w="645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2613D4-3801-304B-B68F-F2A68A60A27E}"/>
                </a:ext>
              </a:extLst>
            </p:cNvPr>
            <p:cNvSpPr/>
            <p:nvPr/>
          </p:nvSpPr>
          <p:spPr>
            <a:xfrm>
              <a:off x="282294" y="6012284"/>
              <a:ext cx="619826" cy="619672"/>
            </a:xfrm>
            <a:custGeom>
              <a:avLst/>
              <a:gdLst>
                <a:gd name="connsiteX0" fmla="*/ 566501 w 619826"/>
                <a:gd name="connsiteY0" fmla="*/ 0 h 619672"/>
                <a:gd name="connsiteX1" fmla="*/ 460754 w 619826"/>
                <a:gd name="connsiteY1" fmla="*/ 9875 h 619672"/>
                <a:gd name="connsiteX2" fmla="*/ 9877 w 619826"/>
                <a:gd name="connsiteY2" fmla="*/ 460705 h 619672"/>
                <a:gd name="connsiteX3" fmla="*/ 0 w 619826"/>
                <a:gd name="connsiteY3" fmla="*/ 566361 h 619672"/>
                <a:gd name="connsiteX4" fmla="*/ 2518 w 619826"/>
                <a:gd name="connsiteY4" fmla="*/ 619673 h 619672"/>
                <a:gd name="connsiteX5" fmla="*/ 619827 w 619826"/>
                <a:gd name="connsiteY5" fmla="*/ 2517 h 619672"/>
                <a:gd name="connsiteX6" fmla="*/ 566501 w 619826"/>
                <a:gd name="connsiteY6" fmla="*/ 0 h 6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826" h="619672">
                  <a:moveTo>
                    <a:pt x="566501" y="0"/>
                  </a:moveTo>
                  <a:cubicBezTo>
                    <a:pt x="531022" y="-2"/>
                    <a:pt x="495620" y="3304"/>
                    <a:pt x="460754" y="9875"/>
                  </a:cubicBezTo>
                  <a:lnTo>
                    <a:pt x="9877" y="460705"/>
                  </a:lnTo>
                  <a:cubicBezTo>
                    <a:pt x="3305" y="495540"/>
                    <a:pt x="-1" y="530912"/>
                    <a:pt x="0" y="566361"/>
                  </a:cubicBezTo>
                  <a:cubicBezTo>
                    <a:pt x="0" y="584390"/>
                    <a:pt x="839" y="602161"/>
                    <a:pt x="2518" y="619673"/>
                  </a:cubicBezTo>
                  <a:lnTo>
                    <a:pt x="619827" y="2517"/>
                  </a:lnTo>
                  <a:cubicBezTo>
                    <a:pt x="602267" y="839"/>
                    <a:pt x="584492" y="0"/>
                    <a:pt x="566501" y="0"/>
                  </a:cubicBezTo>
                  <a:close/>
                </a:path>
              </a:pathLst>
            </a:custGeom>
            <a:noFill/>
            <a:ln w="645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ED56A5C-43CB-354F-BDB0-44112AB3409E}"/>
                </a:ext>
              </a:extLst>
            </p:cNvPr>
            <p:cNvSpPr/>
            <p:nvPr/>
          </p:nvSpPr>
          <p:spPr>
            <a:xfrm>
              <a:off x="304438" y="6034681"/>
              <a:ext cx="386124" cy="385964"/>
            </a:xfrm>
            <a:custGeom>
              <a:avLst/>
              <a:gdLst>
                <a:gd name="connsiteX0" fmla="*/ 0 w 386124"/>
                <a:gd name="connsiteY0" fmla="*/ 385964 h 385964"/>
                <a:gd name="connsiteX1" fmla="*/ 386125 w 386124"/>
                <a:gd name="connsiteY1" fmla="*/ 0 h 385964"/>
                <a:gd name="connsiteX2" fmla="*/ 0 w 386124"/>
                <a:gd name="connsiteY2" fmla="*/ 385965 h 385964"/>
              </a:gdLst>
              <a:ahLst/>
              <a:cxnLst>
                <a:cxn ang="0">
                  <a:pos x="connsiteX0" y="connsiteY0"/>
                </a:cxn>
                <a:cxn ang="0">
                  <a:pos x="connsiteX1" y="connsiteY1"/>
                </a:cxn>
                <a:cxn ang="0">
                  <a:pos x="connsiteX2" y="connsiteY2"/>
                </a:cxn>
              </a:cxnLst>
              <a:rect l="l" t="t" r="r" b="b"/>
              <a:pathLst>
                <a:path w="386124" h="385964">
                  <a:moveTo>
                    <a:pt x="0" y="385964"/>
                  </a:moveTo>
                  <a:lnTo>
                    <a:pt x="386125" y="0"/>
                  </a:lnTo>
                  <a:cubicBezTo>
                    <a:pt x="199915" y="54258"/>
                    <a:pt x="54302" y="199809"/>
                    <a:pt x="0" y="385965"/>
                  </a:cubicBezTo>
                  <a:close/>
                </a:path>
              </a:pathLst>
            </a:custGeom>
            <a:noFill/>
            <a:ln w="645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96268FD8-60FB-AB4B-B515-AFA53E4AE563}"/>
                </a:ext>
              </a:extLst>
            </p:cNvPr>
            <p:cNvSpPr/>
            <p:nvPr/>
          </p:nvSpPr>
          <p:spPr>
            <a:xfrm>
              <a:off x="285070" y="6014801"/>
              <a:ext cx="652751" cy="652589"/>
            </a:xfrm>
            <a:custGeom>
              <a:avLst/>
              <a:gdLst>
                <a:gd name="connsiteX0" fmla="*/ 617051 w 652751"/>
                <a:gd name="connsiteY0" fmla="*/ 0 h 652589"/>
                <a:gd name="connsiteX1" fmla="*/ 0 w 652751"/>
                <a:gd name="connsiteY1" fmla="*/ 617156 h 652589"/>
                <a:gd name="connsiteX2" fmla="*/ 4390 w 652751"/>
                <a:gd name="connsiteY2" fmla="*/ 652589 h 652589"/>
                <a:gd name="connsiteX3" fmla="*/ 652752 w 652751"/>
                <a:gd name="connsiteY3" fmla="*/ 4389 h 652589"/>
                <a:gd name="connsiteX4" fmla="*/ 617051 w 652751"/>
                <a:gd name="connsiteY4" fmla="*/ 0 h 65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51" h="652589">
                  <a:moveTo>
                    <a:pt x="617051" y="0"/>
                  </a:moveTo>
                  <a:lnTo>
                    <a:pt x="0" y="617156"/>
                  </a:lnTo>
                  <a:cubicBezTo>
                    <a:pt x="1119" y="629118"/>
                    <a:pt x="2582" y="640929"/>
                    <a:pt x="4390" y="652589"/>
                  </a:cubicBezTo>
                  <a:lnTo>
                    <a:pt x="652752" y="4389"/>
                  </a:lnTo>
                  <a:cubicBezTo>
                    <a:pt x="640830" y="2582"/>
                    <a:pt x="628929" y="1119"/>
                    <a:pt x="617051" y="0"/>
                  </a:cubicBezTo>
                  <a:close/>
                </a:path>
              </a:pathLst>
            </a:custGeom>
            <a:solidFill>
              <a:srgbClr val="000000"/>
            </a:solidFill>
            <a:ln w="645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A304955-7CFE-234F-A66B-15A00505367C}"/>
                </a:ext>
              </a:extLst>
            </p:cNvPr>
            <p:cNvSpPr/>
            <p:nvPr/>
          </p:nvSpPr>
          <p:spPr>
            <a:xfrm>
              <a:off x="739821" y="6469504"/>
              <a:ext cx="670569" cy="670403"/>
            </a:xfrm>
            <a:custGeom>
              <a:avLst/>
              <a:gdLst>
                <a:gd name="connsiteX0" fmla="*/ 664953 w 670569"/>
                <a:gd name="connsiteY0" fmla="*/ 0 h 670403"/>
                <a:gd name="connsiteX1" fmla="*/ 0 w 670569"/>
                <a:gd name="connsiteY1" fmla="*/ 664788 h 670403"/>
                <a:gd name="connsiteX2" fmla="*/ 34281 w 670569"/>
                <a:gd name="connsiteY2" fmla="*/ 670403 h 670403"/>
                <a:gd name="connsiteX3" fmla="*/ 670570 w 670569"/>
                <a:gd name="connsiteY3" fmla="*/ 34336 h 670403"/>
                <a:gd name="connsiteX4" fmla="*/ 664953 w 670569"/>
                <a:gd name="connsiteY4" fmla="*/ 0 h 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9" h="670403">
                  <a:moveTo>
                    <a:pt x="664953" y="0"/>
                  </a:moveTo>
                  <a:lnTo>
                    <a:pt x="0" y="664788"/>
                  </a:lnTo>
                  <a:cubicBezTo>
                    <a:pt x="11319" y="667026"/>
                    <a:pt x="22746" y="668897"/>
                    <a:pt x="34281" y="670403"/>
                  </a:cubicBezTo>
                  <a:lnTo>
                    <a:pt x="670570" y="34336"/>
                  </a:lnTo>
                  <a:cubicBezTo>
                    <a:pt x="669236" y="22762"/>
                    <a:pt x="667363" y="11316"/>
                    <a:pt x="664953" y="0"/>
                  </a:cubicBezTo>
                  <a:close/>
                </a:path>
              </a:pathLst>
            </a:custGeom>
            <a:solidFill>
              <a:srgbClr val="000000"/>
            </a:solidFill>
            <a:ln w="645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B965EBE-9231-DE44-9960-612998B21E4B}"/>
                </a:ext>
              </a:extLst>
            </p:cNvPr>
            <p:cNvSpPr/>
            <p:nvPr/>
          </p:nvSpPr>
          <p:spPr>
            <a:xfrm>
              <a:off x="291978" y="6022159"/>
              <a:ext cx="450876" cy="450829"/>
            </a:xfrm>
            <a:custGeom>
              <a:avLst/>
              <a:gdLst>
                <a:gd name="connsiteX0" fmla="*/ 398778 w 450876"/>
                <a:gd name="connsiteY0" fmla="*/ 12522 h 450829"/>
                <a:gd name="connsiteX1" fmla="*/ 12460 w 450876"/>
                <a:gd name="connsiteY1" fmla="*/ 398486 h 450829"/>
                <a:gd name="connsiteX2" fmla="*/ 0 w 450876"/>
                <a:gd name="connsiteY2" fmla="*/ 450829 h 450829"/>
                <a:gd name="connsiteX3" fmla="*/ 450877 w 450876"/>
                <a:gd name="connsiteY3" fmla="*/ 0 h 450829"/>
                <a:gd name="connsiteX4" fmla="*/ 398778 w 450876"/>
                <a:gd name="connsiteY4" fmla="*/ 12522 h 45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76" h="450829">
                  <a:moveTo>
                    <a:pt x="398778" y="12522"/>
                  </a:moveTo>
                  <a:lnTo>
                    <a:pt x="12460" y="398486"/>
                  </a:lnTo>
                  <a:cubicBezTo>
                    <a:pt x="7489" y="415589"/>
                    <a:pt x="3357" y="433080"/>
                    <a:pt x="0" y="450829"/>
                  </a:cubicBezTo>
                  <a:lnTo>
                    <a:pt x="450877" y="0"/>
                  </a:lnTo>
                  <a:cubicBezTo>
                    <a:pt x="433274" y="3356"/>
                    <a:pt x="415908" y="7530"/>
                    <a:pt x="398778" y="12522"/>
                  </a:cubicBezTo>
                  <a:close/>
                </a:path>
              </a:pathLst>
            </a:custGeom>
            <a:solidFill>
              <a:srgbClr val="000000"/>
            </a:solidFill>
            <a:ln w="645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938D4E14-2852-FF4F-94BB-94D486F235D5}"/>
                </a:ext>
              </a:extLst>
            </p:cNvPr>
            <p:cNvSpPr/>
            <p:nvPr/>
          </p:nvSpPr>
          <p:spPr>
            <a:xfrm>
              <a:off x="925943" y="6655644"/>
              <a:ext cx="484189" cy="484068"/>
            </a:xfrm>
            <a:custGeom>
              <a:avLst/>
              <a:gdLst>
                <a:gd name="connsiteX0" fmla="*/ 475409 w 484189"/>
                <a:gd name="connsiteY0" fmla="*/ 48665 h 484068"/>
                <a:gd name="connsiteX1" fmla="*/ 484189 w 484189"/>
                <a:gd name="connsiteY1" fmla="*/ 0 h 484068"/>
                <a:gd name="connsiteX2" fmla="*/ 0 w 484189"/>
                <a:gd name="connsiteY2" fmla="*/ 484069 h 484068"/>
                <a:gd name="connsiteX3" fmla="*/ 48677 w 484189"/>
                <a:gd name="connsiteY3" fmla="*/ 475291 h 484068"/>
              </a:gdLst>
              <a:ahLst/>
              <a:cxnLst>
                <a:cxn ang="0">
                  <a:pos x="connsiteX0" y="connsiteY0"/>
                </a:cxn>
                <a:cxn ang="0">
                  <a:pos x="connsiteX1" y="connsiteY1"/>
                </a:cxn>
                <a:cxn ang="0">
                  <a:pos x="connsiteX2" y="connsiteY2"/>
                </a:cxn>
                <a:cxn ang="0">
                  <a:pos x="connsiteX3" y="connsiteY3"/>
                </a:cxn>
              </a:cxnLst>
              <a:rect l="l" t="t" r="r" b="b"/>
              <a:pathLst>
                <a:path w="484189" h="484068">
                  <a:moveTo>
                    <a:pt x="475409" y="48665"/>
                  </a:moveTo>
                  <a:cubicBezTo>
                    <a:pt x="479024" y="32659"/>
                    <a:pt x="481951" y="16437"/>
                    <a:pt x="484189" y="0"/>
                  </a:cubicBezTo>
                  <a:lnTo>
                    <a:pt x="0" y="484069"/>
                  </a:lnTo>
                  <a:cubicBezTo>
                    <a:pt x="16484" y="481831"/>
                    <a:pt x="32710" y="478905"/>
                    <a:pt x="48677" y="475291"/>
                  </a:cubicBezTo>
                  <a:close/>
                </a:path>
              </a:pathLst>
            </a:custGeom>
            <a:solidFill>
              <a:srgbClr val="000000"/>
            </a:solidFill>
            <a:ln w="645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8FFD4E3-F4A4-6D49-9F4E-571510CB5C42}"/>
                </a:ext>
              </a:extLst>
            </p:cNvPr>
            <p:cNvSpPr/>
            <p:nvPr/>
          </p:nvSpPr>
          <p:spPr>
            <a:xfrm>
              <a:off x="389461" y="6119424"/>
              <a:ext cx="813566" cy="813688"/>
            </a:xfrm>
            <a:custGeom>
              <a:avLst/>
              <a:gdLst>
                <a:gd name="connsiteX0" fmla="*/ 790971 w 813566"/>
                <a:gd name="connsiteY0" fmla="*/ 0 h 813688"/>
                <a:gd name="connsiteX1" fmla="*/ 0 w 813566"/>
                <a:gd name="connsiteY1" fmla="*/ 791034 h 813688"/>
                <a:gd name="connsiteX2" fmla="*/ 17237 w 813566"/>
                <a:gd name="connsiteY2" fmla="*/ 813688 h 813688"/>
                <a:gd name="connsiteX3" fmla="*/ 813567 w 813566"/>
                <a:gd name="connsiteY3" fmla="*/ 17492 h 813688"/>
                <a:gd name="connsiteX4" fmla="*/ 790971 w 813566"/>
                <a:gd name="connsiteY4" fmla="*/ 0 h 81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66" h="813688">
                  <a:moveTo>
                    <a:pt x="790971" y="0"/>
                  </a:moveTo>
                  <a:lnTo>
                    <a:pt x="0" y="791034"/>
                  </a:lnTo>
                  <a:cubicBezTo>
                    <a:pt x="5552" y="798736"/>
                    <a:pt x="11298" y="806287"/>
                    <a:pt x="17237" y="813688"/>
                  </a:cubicBezTo>
                  <a:lnTo>
                    <a:pt x="813567" y="17492"/>
                  </a:lnTo>
                  <a:cubicBezTo>
                    <a:pt x="806207" y="11360"/>
                    <a:pt x="798654" y="5551"/>
                    <a:pt x="790971" y="0"/>
                  </a:cubicBezTo>
                  <a:close/>
                </a:path>
              </a:pathLst>
            </a:custGeom>
            <a:solidFill>
              <a:srgbClr val="000000"/>
            </a:solidFill>
            <a:ln w="645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7661B72-A5A3-614B-A5F7-072035CE170F}"/>
                </a:ext>
              </a:extLst>
            </p:cNvPr>
            <p:cNvSpPr/>
            <p:nvPr/>
          </p:nvSpPr>
          <p:spPr>
            <a:xfrm>
              <a:off x="481393" y="6211334"/>
              <a:ext cx="816472" cy="816269"/>
            </a:xfrm>
            <a:custGeom>
              <a:avLst/>
              <a:gdLst>
                <a:gd name="connsiteX0" fmla="*/ 798654 w 816472"/>
                <a:gd name="connsiteY0" fmla="*/ 0 h 816269"/>
                <a:gd name="connsiteX1" fmla="*/ 0 w 816472"/>
                <a:gd name="connsiteY1" fmla="*/ 798455 h 816269"/>
                <a:gd name="connsiteX2" fmla="*/ 22014 w 816472"/>
                <a:gd name="connsiteY2" fmla="*/ 816269 h 816269"/>
                <a:gd name="connsiteX3" fmla="*/ 816472 w 816472"/>
                <a:gd name="connsiteY3" fmla="*/ 22008 h 816269"/>
                <a:gd name="connsiteX4" fmla="*/ 798654 w 816472"/>
                <a:gd name="connsiteY4" fmla="*/ 0 h 81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472" h="816269">
                  <a:moveTo>
                    <a:pt x="798654" y="0"/>
                  </a:moveTo>
                  <a:lnTo>
                    <a:pt x="0" y="798455"/>
                  </a:lnTo>
                  <a:cubicBezTo>
                    <a:pt x="7144" y="804565"/>
                    <a:pt x="14483" y="810504"/>
                    <a:pt x="22014" y="816269"/>
                  </a:cubicBezTo>
                  <a:lnTo>
                    <a:pt x="816472" y="22008"/>
                  </a:lnTo>
                  <a:cubicBezTo>
                    <a:pt x="810791" y="14522"/>
                    <a:pt x="804787" y="7229"/>
                    <a:pt x="798654" y="0"/>
                  </a:cubicBezTo>
                  <a:close/>
                </a:path>
              </a:pathLst>
            </a:custGeom>
            <a:solidFill>
              <a:srgbClr val="000000"/>
            </a:solidFill>
            <a:ln w="645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225B9E5-8E87-964F-BB7C-536FD941F4B8}"/>
                </a:ext>
              </a:extLst>
            </p:cNvPr>
            <p:cNvSpPr/>
            <p:nvPr/>
          </p:nvSpPr>
          <p:spPr>
            <a:xfrm>
              <a:off x="321675" y="6051655"/>
              <a:ext cx="763017" cy="762828"/>
            </a:xfrm>
            <a:custGeom>
              <a:avLst/>
              <a:gdLst>
                <a:gd name="connsiteX0" fmla="*/ 735064 w 763017"/>
                <a:gd name="connsiteY0" fmla="*/ 0 h 762828"/>
                <a:gd name="connsiteX1" fmla="*/ 0 w 763017"/>
                <a:gd name="connsiteY1" fmla="*/ 734882 h 762828"/>
                <a:gd name="connsiteX2" fmla="*/ 11943 w 763017"/>
                <a:gd name="connsiteY2" fmla="*/ 762829 h 762828"/>
                <a:gd name="connsiteX3" fmla="*/ 763018 w 763017"/>
                <a:gd name="connsiteY3" fmla="*/ 11941 h 762828"/>
                <a:gd name="connsiteX4" fmla="*/ 735064 w 763017"/>
                <a:gd name="connsiteY4" fmla="*/ 0 h 76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17" h="762828">
                  <a:moveTo>
                    <a:pt x="735064" y="0"/>
                  </a:moveTo>
                  <a:lnTo>
                    <a:pt x="0" y="734882"/>
                  </a:lnTo>
                  <a:cubicBezTo>
                    <a:pt x="3680" y="744305"/>
                    <a:pt x="7682" y="753663"/>
                    <a:pt x="11943" y="762829"/>
                  </a:cubicBezTo>
                  <a:lnTo>
                    <a:pt x="763018" y="11941"/>
                  </a:lnTo>
                  <a:cubicBezTo>
                    <a:pt x="753786" y="7681"/>
                    <a:pt x="744554" y="3744"/>
                    <a:pt x="735064" y="0"/>
                  </a:cubicBezTo>
                  <a:close/>
                </a:path>
              </a:pathLst>
            </a:custGeom>
            <a:solidFill>
              <a:srgbClr val="000000"/>
            </a:solidFill>
            <a:ln w="645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12B3F50-BBA7-244A-9D82-BCBC98C70193}"/>
                </a:ext>
              </a:extLst>
            </p:cNvPr>
            <p:cNvSpPr/>
            <p:nvPr/>
          </p:nvSpPr>
          <p:spPr>
            <a:xfrm>
              <a:off x="596694" y="6326607"/>
              <a:ext cx="772184" cy="772250"/>
            </a:xfrm>
            <a:custGeom>
              <a:avLst/>
              <a:gdLst>
                <a:gd name="connsiteX0" fmla="*/ 759531 w 772184"/>
                <a:gd name="connsiteY0" fmla="*/ 0 h 772250"/>
                <a:gd name="connsiteX1" fmla="*/ 0 w 772184"/>
                <a:gd name="connsiteY1" fmla="*/ 759342 h 772250"/>
                <a:gd name="connsiteX2" fmla="*/ 27179 w 772184"/>
                <a:gd name="connsiteY2" fmla="*/ 772251 h 772250"/>
                <a:gd name="connsiteX3" fmla="*/ 772185 w 772184"/>
                <a:gd name="connsiteY3" fmla="*/ 27431 h 772250"/>
                <a:gd name="connsiteX4" fmla="*/ 759531 w 772184"/>
                <a:gd name="connsiteY4" fmla="*/ 0 h 77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84" h="772250">
                  <a:moveTo>
                    <a:pt x="759531" y="0"/>
                  </a:moveTo>
                  <a:lnTo>
                    <a:pt x="0" y="759342"/>
                  </a:lnTo>
                  <a:cubicBezTo>
                    <a:pt x="8909" y="763796"/>
                    <a:pt x="18012" y="768056"/>
                    <a:pt x="27179" y="772251"/>
                  </a:cubicBezTo>
                  <a:lnTo>
                    <a:pt x="772185" y="27431"/>
                  </a:lnTo>
                  <a:cubicBezTo>
                    <a:pt x="768247" y="18007"/>
                    <a:pt x="763986" y="8907"/>
                    <a:pt x="759531" y="0"/>
                  </a:cubicBezTo>
                  <a:close/>
                </a:path>
              </a:pathLst>
            </a:custGeom>
            <a:solidFill>
              <a:srgbClr val="000000"/>
            </a:solidFill>
            <a:ln w="645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7DB8293F-5349-4843-ACEB-5F054DAA99D0}"/>
                </a:ext>
              </a:extLst>
            </p:cNvPr>
            <p:cNvSpPr/>
            <p:nvPr/>
          </p:nvSpPr>
          <p:spPr>
            <a:xfrm>
              <a:off x="-153088" y="1149650"/>
              <a:ext cx="457913" cy="507820"/>
            </a:xfrm>
            <a:custGeom>
              <a:avLst/>
              <a:gdLst>
                <a:gd name="connsiteX0" fmla="*/ 457914 w 457913"/>
                <a:gd name="connsiteY0" fmla="*/ 0 h 507820"/>
                <a:gd name="connsiteX1" fmla="*/ 0 w 457913"/>
                <a:gd name="connsiteY1" fmla="*/ 222672 h 507820"/>
                <a:gd name="connsiteX2" fmla="*/ 421890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90" y="507821"/>
                  </a:lnTo>
                  <a:lnTo>
                    <a:pt x="457914" y="0"/>
                  </a:lnTo>
                  <a:close/>
                </a:path>
              </a:pathLst>
            </a:custGeom>
            <a:noFill/>
            <a:ln w="28193" cap="flat">
              <a:solidFill>
                <a:srgbClr val="231F20"/>
              </a:solid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4BBE62-2222-9044-B345-912FFB9F65FC}"/>
                </a:ext>
              </a:extLst>
            </p:cNvPr>
            <p:cNvSpPr/>
            <p:nvPr/>
          </p:nvSpPr>
          <p:spPr>
            <a:xfrm>
              <a:off x="-117030" y="-21990"/>
              <a:ext cx="4382781" cy="590336"/>
            </a:xfrm>
            <a:custGeom>
              <a:avLst/>
              <a:gdLst>
                <a:gd name="connsiteX0" fmla="*/ 740 w 4382781"/>
                <a:gd name="connsiteY0" fmla="*/ 544610 h 590336"/>
                <a:gd name="connsiteX1" fmla="*/ 1848213 w 4382781"/>
                <a:gd name="connsiteY1" fmla="*/ 332265 h 590336"/>
                <a:gd name="connsiteX2" fmla="*/ 4382782 w 4382781"/>
                <a:gd name="connsiteY2" fmla="*/ 0 h 590336"/>
                <a:gd name="connsiteX3" fmla="*/ 8294 w 4382781"/>
                <a:gd name="connsiteY3" fmla="*/ 0 h 590336"/>
                <a:gd name="connsiteX4" fmla="*/ 740 w 4382781"/>
                <a:gd name="connsiteY4" fmla="*/ 544610 h 59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781" h="590336">
                  <a:moveTo>
                    <a:pt x="740" y="544610"/>
                  </a:moveTo>
                  <a:cubicBezTo>
                    <a:pt x="301454" y="695317"/>
                    <a:pt x="1254920" y="433790"/>
                    <a:pt x="1848213" y="332265"/>
                  </a:cubicBezTo>
                  <a:cubicBezTo>
                    <a:pt x="2635827" y="197436"/>
                    <a:pt x="4006857" y="208989"/>
                    <a:pt x="4382782" y="0"/>
                  </a:cubicBezTo>
                  <a:lnTo>
                    <a:pt x="8294" y="0"/>
                  </a:lnTo>
                  <a:cubicBezTo>
                    <a:pt x="8294" y="0"/>
                    <a:pt x="-2939" y="542738"/>
                    <a:pt x="740" y="544610"/>
                  </a:cubicBezTo>
                  <a:close/>
                </a:path>
              </a:pathLst>
            </a:custGeom>
            <a:solidFill>
              <a:schemeClr val="accent4"/>
            </a:solidFill>
            <a:ln w="6452"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A4127605-877B-5C45-9611-24F623C04B4E}"/>
                </a:ext>
              </a:extLst>
            </p:cNvPr>
            <p:cNvSpPr/>
            <p:nvPr/>
          </p:nvSpPr>
          <p:spPr>
            <a:xfrm>
              <a:off x="-16030" y="5330650"/>
              <a:ext cx="697167" cy="613670"/>
            </a:xfrm>
            <a:custGeom>
              <a:avLst/>
              <a:gdLst>
                <a:gd name="connsiteX0" fmla="*/ 116786 w 697167"/>
                <a:gd name="connsiteY0" fmla="*/ 383834 h 613670"/>
                <a:gd name="connsiteX1" fmla="*/ 236026 w 697167"/>
                <a:gd name="connsiteY1" fmla="*/ 336654 h 613670"/>
                <a:gd name="connsiteX2" fmla="*/ 339320 w 697167"/>
                <a:gd name="connsiteY2" fmla="*/ 296250 h 613670"/>
                <a:gd name="connsiteX3" fmla="*/ 393291 w 697167"/>
                <a:gd name="connsiteY3" fmla="*/ 199437 h 613670"/>
                <a:gd name="connsiteX4" fmla="*/ 456106 w 697167"/>
                <a:gd name="connsiteY4" fmla="*/ 87585 h 613670"/>
                <a:gd name="connsiteX5" fmla="*/ 575346 w 697167"/>
                <a:gd name="connsiteY5" fmla="*/ 40404 h 613670"/>
                <a:gd name="connsiteX6" fmla="*/ 678640 w 697167"/>
                <a:gd name="connsiteY6" fmla="*/ 0 h 613670"/>
                <a:gd name="connsiteX7" fmla="*/ 697168 w 697167"/>
                <a:gd name="connsiteY7" fmla="*/ 21235 h 613670"/>
                <a:gd name="connsiteX8" fmla="*/ 577928 w 697167"/>
                <a:gd name="connsiteY8" fmla="*/ 68415 h 613670"/>
                <a:gd name="connsiteX9" fmla="*/ 474634 w 697167"/>
                <a:gd name="connsiteY9" fmla="*/ 108819 h 613670"/>
                <a:gd name="connsiteX10" fmla="*/ 420728 w 697167"/>
                <a:gd name="connsiteY10" fmla="*/ 205632 h 613670"/>
                <a:gd name="connsiteX11" fmla="*/ 357848 w 697167"/>
                <a:gd name="connsiteY11" fmla="*/ 317485 h 613670"/>
                <a:gd name="connsiteX12" fmla="*/ 238608 w 697167"/>
                <a:gd name="connsiteY12" fmla="*/ 364665 h 613670"/>
                <a:gd name="connsiteX13" fmla="*/ 135315 w 697167"/>
                <a:gd name="connsiteY13" fmla="*/ 405069 h 613670"/>
                <a:gd name="connsiteX14" fmla="*/ 81344 w 697167"/>
                <a:gd name="connsiteY14" fmla="*/ 501883 h 613670"/>
                <a:gd name="connsiteX15" fmla="*/ 18528 w 697167"/>
                <a:gd name="connsiteY15" fmla="*/ 613671 h 613670"/>
                <a:gd name="connsiteX16" fmla="*/ 0 w 697167"/>
                <a:gd name="connsiteY16" fmla="*/ 592436 h 613670"/>
                <a:gd name="connsiteX17" fmla="*/ 53906 w 697167"/>
                <a:gd name="connsiteY17" fmla="*/ 495622 h 613670"/>
                <a:gd name="connsiteX18" fmla="*/ 116786 w 697167"/>
                <a:gd name="connsiteY18" fmla="*/ 383834 h 6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167" h="613670">
                  <a:moveTo>
                    <a:pt x="116786" y="383834"/>
                  </a:moveTo>
                  <a:cubicBezTo>
                    <a:pt x="162623" y="343818"/>
                    <a:pt x="199938" y="340203"/>
                    <a:pt x="236026" y="336654"/>
                  </a:cubicBezTo>
                  <a:cubicBezTo>
                    <a:pt x="269209" y="333362"/>
                    <a:pt x="300585" y="330200"/>
                    <a:pt x="339320" y="296250"/>
                  </a:cubicBezTo>
                  <a:cubicBezTo>
                    <a:pt x="378055" y="262301"/>
                    <a:pt x="385608" y="231708"/>
                    <a:pt x="393291" y="199437"/>
                  </a:cubicBezTo>
                  <a:cubicBezTo>
                    <a:pt x="401619" y="164132"/>
                    <a:pt x="410270" y="127665"/>
                    <a:pt x="456106" y="87585"/>
                  </a:cubicBezTo>
                  <a:cubicBezTo>
                    <a:pt x="501943" y="47503"/>
                    <a:pt x="539258" y="43889"/>
                    <a:pt x="575346" y="40404"/>
                  </a:cubicBezTo>
                  <a:cubicBezTo>
                    <a:pt x="608529" y="37112"/>
                    <a:pt x="639904" y="33949"/>
                    <a:pt x="678640" y="0"/>
                  </a:cubicBezTo>
                  <a:lnTo>
                    <a:pt x="697168" y="21235"/>
                  </a:lnTo>
                  <a:cubicBezTo>
                    <a:pt x="651331" y="61251"/>
                    <a:pt x="614016" y="64866"/>
                    <a:pt x="577928" y="68415"/>
                  </a:cubicBezTo>
                  <a:cubicBezTo>
                    <a:pt x="544810" y="71642"/>
                    <a:pt x="513370" y="74869"/>
                    <a:pt x="474634" y="108819"/>
                  </a:cubicBezTo>
                  <a:cubicBezTo>
                    <a:pt x="435899" y="142768"/>
                    <a:pt x="428346" y="173361"/>
                    <a:pt x="420728" y="205632"/>
                  </a:cubicBezTo>
                  <a:cubicBezTo>
                    <a:pt x="412336" y="240938"/>
                    <a:pt x="403749" y="277404"/>
                    <a:pt x="357848" y="317485"/>
                  </a:cubicBezTo>
                  <a:cubicBezTo>
                    <a:pt x="311947" y="357566"/>
                    <a:pt x="274697" y="361180"/>
                    <a:pt x="238608" y="364665"/>
                  </a:cubicBezTo>
                  <a:cubicBezTo>
                    <a:pt x="205490" y="367957"/>
                    <a:pt x="174050" y="371120"/>
                    <a:pt x="135315" y="405069"/>
                  </a:cubicBezTo>
                  <a:cubicBezTo>
                    <a:pt x="96580" y="439018"/>
                    <a:pt x="89026" y="469612"/>
                    <a:pt x="81344" y="501883"/>
                  </a:cubicBezTo>
                  <a:cubicBezTo>
                    <a:pt x="73016" y="537123"/>
                    <a:pt x="64365" y="573654"/>
                    <a:pt x="18528" y="613671"/>
                  </a:cubicBezTo>
                  <a:lnTo>
                    <a:pt x="0" y="592436"/>
                  </a:lnTo>
                  <a:cubicBezTo>
                    <a:pt x="38735" y="558358"/>
                    <a:pt x="46288" y="527894"/>
                    <a:pt x="53906" y="495622"/>
                  </a:cubicBezTo>
                  <a:cubicBezTo>
                    <a:pt x="62234" y="460382"/>
                    <a:pt x="70950" y="423916"/>
                    <a:pt x="116786" y="383834"/>
                  </a:cubicBezTo>
                  <a:close/>
                </a:path>
              </a:pathLst>
            </a:custGeom>
            <a:solidFill>
              <a:srgbClr val="231F20"/>
            </a:solidFill>
            <a:ln w="645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AFEACE28-5855-7C49-BB4C-E3A26DB2E3A2}"/>
                </a:ext>
              </a:extLst>
            </p:cNvPr>
            <p:cNvSpPr/>
            <p:nvPr/>
          </p:nvSpPr>
          <p:spPr>
            <a:xfrm>
              <a:off x="18322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E1F7F8D-1412-DD46-BE64-86CFBF95EC29}"/>
                </a:ext>
              </a:extLst>
            </p:cNvPr>
            <p:cNvSpPr/>
            <p:nvPr/>
          </p:nvSpPr>
          <p:spPr>
            <a:xfrm>
              <a:off x="190555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804ABC5C-5C58-574B-8A15-EC6E25C2C362}"/>
                </a:ext>
              </a:extLst>
            </p:cNvPr>
            <p:cNvSpPr/>
            <p:nvPr/>
          </p:nvSpPr>
          <p:spPr>
            <a:xfrm>
              <a:off x="1978829"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4C775E50-C847-3845-B234-E9734FAA51F3}"/>
                </a:ext>
              </a:extLst>
            </p:cNvPr>
            <p:cNvSpPr/>
            <p:nvPr/>
          </p:nvSpPr>
          <p:spPr>
            <a:xfrm>
              <a:off x="205216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05D63A5-B345-5343-85B1-D93FDE0B9404}"/>
                </a:ext>
              </a:extLst>
            </p:cNvPr>
            <p:cNvSpPr/>
            <p:nvPr/>
          </p:nvSpPr>
          <p:spPr>
            <a:xfrm>
              <a:off x="212550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7439AEE-4EEB-5547-8F00-8C47A5EC0265}"/>
                </a:ext>
              </a:extLst>
            </p:cNvPr>
            <p:cNvSpPr/>
            <p:nvPr/>
          </p:nvSpPr>
          <p:spPr>
            <a:xfrm>
              <a:off x="2198780"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A14A6F0-96BE-714F-8DDB-ABD18BEBC1DC}"/>
                </a:ext>
              </a:extLst>
            </p:cNvPr>
            <p:cNvSpPr/>
            <p:nvPr/>
          </p:nvSpPr>
          <p:spPr>
            <a:xfrm>
              <a:off x="2272118"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5F883880-34A8-6247-A878-5302F33F48C2}"/>
                </a:ext>
              </a:extLst>
            </p:cNvPr>
            <p:cNvSpPr/>
            <p:nvPr/>
          </p:nvSpPr>
          <p:spPr>
            <a:xfrm>
              <a:off x="234545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87EEBCF-85B3-7E40-95A2-666717A62E25}"/>
                </a:ext>
              </a:extLst>
            </p:cNvPr>
            <p:cNvSpPr/>
            <p:nvPr/>
          </p:nvSpPr>
          <p:spPr>
            <a:xfrm>
              <a:off x="241879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24F27F1-DA33-EF42-A11E-7E38B019B4D9}"/>
                </a:ext>
              </a:extLst>
            </p:cNvPr>
            <p:cNvSpPr/>
            <p:nvPr/>
          </p:nvSpPr>
          <p:spPr>
            <a:xfrm>
              <a:off x="18322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522FAAB-1EE3-AD46-8EC2-2FA33994F5E5}"/>
                </a:ext>
              </a:extLst>
            </p:cNvPr>
            <p:cNvSpPr/>
            <p:nvPr/>
          </p:nvSpPr>
          <p:spPr>
            <a:xfrm>
              <a:off x="190555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6840091-C328-5B46-9625-6BB9F0426950}"/>
                </a:ext>
              </a:extLst>
            </p:cNvPr>
            <p:cNvSpPr/>
            <p:nvPr/>
          </p:nvSpPr>
          <p:spPr>
            <a:xfrm>
              <a:off x="1978829"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C3A021C-3E44-6445-B84E-9AF3665359FF}"/>
                </a:ext>
              </a:extLst>
            </p:cNvPr>
            <p:cNvSpPr/>
            <p:nvPr/>
          </p:nvSpPr>
          <p:spPr>
            <a:xfrm>
              <a:off x="205216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20E37-EEBB-9B4E-9F3E-868C34E51039}"/>
                </a:ext>
              </a:extLst>
            </p:cNvPr>
            <p:cNvSpPr/>
            <p:nvPr/>
          </p:nvSpPr>
          <p:spPr>
            <a:xfrm>
              <a:off x="212550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5D6162FE-826C-CF43-A087-A3CCF1BA8094}"/>
                </a:ext>
              </a:extLst>
            </p:cNvPr>
            <p:cNvSpPr/>
            <p:nvPr/>
          </p:nvSpPr>
          <p:spPr>
            <a:xfrm>
              <a:off x="2198780"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B6F984D-BBB6-5E43-ADDF-BF87DDC2BED9}"/>
                </a:ext>
              </a:extLst>
            </p:cNvPr>
            <p:cNvSpPr/>
            <p:nvPr/>
          </p:nvSpPr>
          <p:spPr>
            <a:xfrm>
              <a:off x="2272118"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C289E5F-1572-B942-A411-7C209F08F535}"/>
                </a:ext>
              </a:extLst>
            </p:cNvPr>
            <p:cNvSpPr/>
            <p:nvPr/>
          </p:nvSpPr>
          <p:spPr>
            <a:xfrm>
              <a:off x="234545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1BFF345B-08EB-734B-BEB8-56197E306D11}"/>
                </a:ext>
              </a:extLst>
            </p:cNvPr>
            <p:cNvSpPr/>
            <p:nvPr/>
          </p:nvSpPr>
          <p:spPr>
            <a:xfrm>
              <a:off x="241879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91F72AC6-A13A-6E4D-8420-C672DE10CBFF}"/>
                </a:ext>
              </a:extLst>
            </p:cNvPr>
            <p:cNvSpPr/>
            <p:nvPr/>
          </p:nvSpPr>
          <p:spPr>
            <a:xfrm>
              <a:off x="18322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24252C-E16B-6B42-BF44-547C699783B4}"/>
                </a:ext>
              </a:extLst>
            </p:cNvPr>
            <p:cNvSpPr/>
            <p:nvPr/>
          </p:nvSpPr>
          <p:spPr>
            <a:xfrm>
              <a:off x="190555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BF61731-FCC4-A84A-9BD0-6DCD812A5514}"/>
                </a:ext>
              </a:extLst>
            </p:cNvPr>
            <p:cNvSpPr/>
            <p:nvPr/>
          </p:nvSpPr>
          <p:spPr>
            <a:xfrm>
              <a:off x="1978829"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C8427CE7-8B4A-B845-BAA0-8F28D700E4E6}"/>
                </a:ext>
              </a:extLst>
            </p:cNvPr>
            <p:cNvSpPr/>
            <p:nvPr/>
          </p:nvSpPr>
          <p:spPr>
            <a:xfrm>
              <a:off x="205216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CB956F5-9BD6-464E-A3B9-0B6566BD1362}"/>
                </a:ext>
              </a:extLst>
            </p:cNvPr>
            <p:cNvSpPr/>
            <p:nvPr/>
          </p:nvSpPr>
          <p:spPr>
            <a:xfrm>
              <a:off x="212550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63E4F93B-81CB-7E40-9C72-94BA34AB42D3}"/>
                </a:ext>
              </a:extLst>
            </p:cNvPr>
            <p:cNvSpPr/>
            <p:nvPr/>
          </p:nvSpPr>
          <p:spPr>
            <a:xfrm>
              <a:off x="2198780"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8E9A37E7-1C5F-1F4A-82A9-252567F87964}"/>
                </a:ext>
              </a:extLst>
            </p:cNvPr>
            <p:cNvSpPr/>
            <p:nvPr/>
          </p:nvSpPr>
          <p:spPr>
            <a:xfrm>
              <a:off x="2272118"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D0E5178-F68B-BE4B-A546-B8EA2834E727}"/>
                </a:ext>
              </a:extLst>
            </p:cNvPr>
            <p:cNvSpPr/>
            <p:nvPr/>
          </p:nvSpPr>
          <p:spPr>
            <a:xfrm>
              <a:off x="234545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44CC4D1-B653-D947-946A-48537517A2BE}"/>
                </a:ext>
              </a:extLst>
            </p:cNvPr>
            <p:cNvSpPr/>
            <p:nvPr/>
          </p:nvSpPr>
          <p:spPr>
            <a:xfrm>
              <a:off x="241879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758895D-8B3D-4641-B3EE-6815E59F471B}"/>
                </a:ext>
              </a:extLst>
            </p:cNvPr>
            <p:cNvSpPr/>
            <p:nvPr/>
          </p:nvSpPr>
          <p:spPr>
            <a:xfrm>
              <a:off x="18322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9F93414A-CBEB-8A43-B668-6EE053A588DB}"/>
                </a:ext>
              </a:extLst>
            </p:cNvPr>
            <p:cNvSpPr/>
            <p:nvPr/>
          </p:nvSpPr>
          <p:spPr>
            <a:xfrm>
              <a:off x="190555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A0CDD7C-AE3E-324B-BFE7-38F1B7A42257}"/>
                </a:ext>
              </a:extLst>
            </p:cNvPr>
            <p:cNvSpPr/>
            <p:nvPr/>
          </p:nvSpPr>
          <p:spPr>
            <a:xfrm>
              <a:off x="1978829"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6B41ACA-C4DC-4243-BA53-FA6DC8DF022E}"/>
                </a:ext>
              </a:extLst>
            </p:cNvPr>
            <p:cNvSpPr/>
            <p:nvPr/>
          </p:nvSpPr>
          <p:spPr>
            <a:xfrm>
              <a:off x="205216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65485440-1A49-C14B-A24A-26C53BF9E616}"/>
                </a:ext>
              </a:extLst>
            </p:cNvPr>
            <p:cNvSpPr/>
            <p:nvPr/>
          </p:nvSpPr>
          <p:spPr>
            <a:xfrm>
              <a:off x="212550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A9000F7-F557-524E-9954-DC5DAFFAEC30}"/>
                </a:ext>
              </a:extLst>
            </p:cNvPr>
            <p:cNvSpPr/>
            <p:nvPr/>
          </p:nvSpPr>
          <p:spPr>
            <a:xfrm>
              <a:off x="2198780"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BC14BF5-0F58-8A4C-866D-A8A838D315C2}"/>
                </a:ext>
              </a:extLst>
            </p:cNvPr>
            <p:cNvSpPr/>
            <p:nvPr/>
          </p:nvSpPr>
          <p:spPr>
            <a:xfrm>
              <a:off x="2272118"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91ACEB62-FAEF-464A-BEAD-2F8326FA968F}"/>
                </a:ext>
              </a:extLst>
            </p:cNvPr>
            <p:cNvSpPr/>
            <p:nvPr/>
          </p:nvSpPr>
          <p:spPr>
            <a:xfrm>
              <a:off x="234545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9A42EE0-050F-B94A-ADD6-27F4C5536398}"/>
                </a:ext>
              </a:extLst>
            </p:cNvPr>
            <p:cNvSpPr/>
            <p:nvPr/>
          </p:nvSpPr>
          <p:spPr>
            <a:xfrm>
              <a:off x="241879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35BA456-C539-714E-A93F-65F876C7C468}"/>
                </a:ext>
              </a:extLst>
            </p:cNvPr>
            <p:cNvSpPr/>
            <p:nvPr/>
          </p:nvSpPr>
          <p:spPr>
            <a:xfrm>
              <a:off x="249187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6365E2D2-8037-F942-A051-2867AA201BA3}"/>
                </a:ext>
              </a:extLst>
            </p:cNvPr>
            <p:cNvSpPr/>
            <p:nvPr/>
          </p:nvSpPr>
          <p:spPr>
            <a:xfrm>
              <a:off x="256521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B4D1B42D-2C32-814F-8BB6-6ECBBDEED790}"/>
                </a:ext>
              </a:extLst>
            </p:cNvPr>
            <p:cNvSpPr/>
            <p:nvPr/>
          </p:nvSpPr>
          <p:spPr>
            <a:xfrm>
              <a:off x="2638552"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22679F0-2BC7-8E40-9554-D6BB33E1580C}"/>
                </a:ext>
              </a:extLst>
            </p:cNvPr>
            <p:cNvSpPr/>
            <p:nvPr/>
          </p:nvSpPr>
          <p:spPr>
            <a:xfrm>
              <a:off x="271182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DDAAB00-4F33-4F4E-9CE6-F9DED18CB37B}"/>
                </a:ext>
              </a:extLst>
            </p:cNvPr>
            <p:cNvSpPr/>
            <p:nvPr/>
          </p:nvSpPr>
          <p:spPr>
            <a:xfrm>
              <a:off x="278516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A3AF818-7E51-304F-894E-A942768F29D6}"/>
                </a:ext>
              </a:extLst>
            </p:cNvPr>
            <p:cNvSpPr/>
            <p:nvPr/>
          </p:nvSpPr>
          <p:spPr>
            <a:xfrm>
              <a:off x="2858503"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F5DBD0FF-2C85-3642-839A-187519167C69}"/>
                </a:ext>
              </a:extLst>
            </p:cNvPr>
            <p:cNvSpPr/>
            <p:nvPr/>
          </p:nvSpPr>
          <p:spPr>
            <a:xfrm>
              <a:off x="293177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1CC6C51-F5E5-6D41-A231-38C23799AED8}"/>
                </a:ext>
              </a:extLst>
            </p:cNvPr>
            <p:cNvSpPr/>
            <p:nvPr/>
          </p:nvSpPr>
          <p:spPr>
            <a:xfrm>
              <a:off x="30051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8B2E365-281F-5D4B-B984-E487D7ED24A4}"/>
                </a:ext>
              </a:extLst>
            </p:cNvPr>
            <p:cNvSpPr/>
            <p:nvPr/>
          </p:nvSpPr>
          <p:spPr>
            <a:xfrm>
              <a:off x="307845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2EE514AE-62DB-7844-8824-E865866F1BF1}"/>
                </a:ext>
              </a:extLst>
            </p:cNvPr>
            <p:cNvSpPr/>
            <p:nvPr/>
          </p:nvSpPr>
          <p:spPr>
            <a:xfrm>
              <a:off x="249187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8C2DDC6-B819-9745-BA0C-544CABC8CDD5}"/>
                </a:ext>
              </a:extLst>
            </p:cNvPr>
            <p:cNvSpPr/>
            <p:nvPr/>
          </p:nvSpPr>
          <p:spPr>
            <a:xfrm>
              <a:off x="256521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7E7E8BC-511D-D249-82EA-8A800E79E7E7}"/>
                </a:ext>
              </a:extLst>
            </p:cNvPr>
            <p:cNvSpPr/>
            <p:nvPr/>
          </p:nvSpPr>
          <p:spPr>
            <a:xfrm>
              <a:off x="2638552"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348F37B7-C1B4-BA4E-B8E4-1C9CBC89B287}"/>
                </a:ext>
              </a:extLst>
            </p:cNvPr>
            <p:cNvSpPr/>
            <p:nvPr/>
          </p:nvSpPr>
          <p:spPr>
            <a:xfrm>
              <a:off x="271182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7F39E3CC-D3E8-694A-B09E-EE6F701B878E}"/>
                </a:ext>
              </a:extLst>
            </p:cNvPr>
            <p:cNvSpPr/>
            <p:nvPr/>
          </p:nvSpPr>
          <p:spPr>
            <a:xfrm>
              <a:off x="278516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ADF757D-A904-904B-9537-2127D6A2B7C7}"/>
                </a:ext>
              </a:extLst>
            </p:cNvPr>
            <p:cNvSpPr/>
            <p:nvPr/>
          </p:nvSpPr>
          <p:spPr>
            <a:xfrm>
              <a:off x="2858503"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D9D84A74-4D3C-E049-976A-3A5B5428BA57}"/>
                </a:ext>
              </a:extLst>
            </p:cNvPr>
            <p:cNvSpPr/>
            <p:nvPr/>
          </p:nvSpPr>
          <p:spPr>
            <a:xfrm>
              <a:off x="293177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EB9E17AB-3FB8-6645-AAE4-4495CF7FA095}"/>
                </a:ext>
              </a:extLst>
            </p:cNvPr>
            <p:cNvSpPr/>
            <p:nvPr/>
          </p:nvSpPr>
          <p:spPr>
            <a:xfrm>
              <a:off x="30051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83D157D-EB2F-BC45-83EA-FF6991784745}"/>
                </a:ext>
              </a:extLst>
            </p:cNvPr>
            <p:cNvSpPr/>
            <p:nvPr/>
          </p:nvSpPr>
          <p:spPr>
            <a:xfrm>
              <a:off x="307845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A690EEF-2A7A-AD4E-9DBE-81E576456845}"/>
                </a:ext>
              </a:extLst>
            </p:cNvPr>
            <p:cNvSpPr/>
            <p:nvPr/>
          </p:nvSpPr>
          <p:spPr>
            <a:xfrm>
              <a:off x="249187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6C134206-75B0-DA45-88B9-5E9472E4ED66}"/>
                </a:ext>
              </a:extLst>
            </p:cNvPr>
            <p:cNvSpPr/>
            <p:nvPr/>
          </p:nvSpPr>
          <p:spPr>
            <a:xfrm>
              <a:off x="256521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C89974D-91D7-5C4C-88B1-1D3D645F2EBA}"/>
                </a:ext>
              </a:extLst>
            </p:cNvPr>
            <p:cNvSpPr/>
            <p:nvPr/>
          </p:nvSpPr>
          <p:spPr>
            <a:xfrm>
              <a:off x="2638552"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695B217-B717-9D4E-8810-DF0BB2137BA5}"/>
                </a:ext>
              </a:extLst>
            </p:cNvPr>
            <p:cNvSpPr/>
            <p:nvPr/>
          </p:nvSpPr>
          <p:spPr>
            <a:xfrm>
              <a:off x="271182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458124A-5B1A-D24A-BFFE-E7B67E4F2EBB}"/>
                </a:ext>
              </a:extLst>
            </p:cNvPr>
            <p:cNvSpPr/>
            <p:nvPr/>
          </p:nvSpPr>
          <p:spPr>
            <a:xfrm>
              <a:off x="278516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7AE6FEC7-4E32-814D-A23B-A93E8BEBDF8D}"/>
                </a:ext>
              </a:extLst>
            </p:cNvPr>
            <p:cNvSpPr/>
            <p:nvPr/>
          </p:nvSpPr>
          <p:spPr>
            <a:xfrm>
              <a:off x="2858503"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65A5F4E-7B2E-554E-A412-EB0D92E4934F}"/>
                </a:ext>
              </a:extLst>
            </p:cNvPr>
            <p:cNvSpPr/>
            <p:nvPr/>
          </p:nvSpPr>
          <p:spPr>
            <a:xfrm>
              <a:off x="293177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710EC8E-84BA-A547-A5C5-764D61D55DB5}"/>
                </a:ext>
              </a:extLst>
            </p:cNvPr>
            <p:cNvSpPr/>
            <p:nvPr/>
          </p:nvSpPr>
          <p:spPr>
            <a:xfrm>
              <a:off x="30051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4CA9633-3D4B-9441-8E7D-8574A3204896}"/>
                </a:ext>
              </a:extLst>
            </p:cNvPr>
            <p:cNvSpPr/>
            <p:nvPr/>
          </p:nvSpPr>
          <p:spPr>
            <a:xfrm>
              <a:off x="307845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EB908A65-1957-5047-ADDE-9CA4306CB0F5}"/>
                </a:ext>
              </a:extLst>
            </p:cNvPr>
            <p:cNvSpPr/>
            <p:nvPr/>
          </p:nvSpPr>
          <p:spPr>
            <a:xfrm>
              <a:off x="249187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605A8E2-702D-A641-9BDC-50263DE80505}"/>
                </a:ext>
              </a:extLst>
            </p:cNvPr>
            <p:cNvSpPr/>
            <p:nvPr/>
          </p:nvSpPr>
          <p:spPr>
            <a:xfrm>
              <a:off x="256521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B67DEE43-B09B-3346-B677-AB31453D18F1}"/>
                </a:ext>
              </a:extLst>
            </p:cNvPr>
            <p:cNvSpPr/>
            <p:nvPr/>
          </p:nvSpPr>
          <p:spPr>
            <a:xfrm>
              <a:off x="2638552"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9E6B5E79-AF36-4A46-8E0A-6D5212412D40}"/>
                </a:ext>
              </a:extLst>
            </p:cNvPr>
            <p:cNvSpPr/>
            <p:nvPr/>
          </p:nvSpPr>
          <p:spPr>
            <a:xfrm>
              <a:off x="271182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EF68D9CF-925D-734B-AFEB-ECC004B68458}"/>
                </a:ext>
              </a:extLst>
            </p:cNvPr>
            <p:cNvSpPr/>
            <p:nvPr/>
          </p:nvSpPr>
          <p:spPr>
            <a:xfrm>
              <a:off x="278516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F029984E-A3ED-B045-AD05-1E649C940136}"/>
                </a:ext>
              </a:extLst>
            </p:cNvPr>
            <p:cNvSpPr/>
            <p:nvPr/>
          </p:nvSpPr>
          <p:spPr>
            <a:xfrm>
              <a:off x="2858503"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693B260-F8B6-334D-93EB-8C8A4E817BB7}"/>
                </a:ext>
              </a:extLst>
            </p:cNvPr>
            <p:cNvSpPr/>
            <p:nvPr/>
          </p:nvSpPr>
          <p:spPr>
            <a:xfrm>
              <a:off x="293177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DF8BAC0-06AD-CE47-90FE-BD45E27D6F15}"/>
                </a:ext>
              </a:extLst>
            </p:cNvPr>
            <p:cNvSpPr/>
            <p:nvPr/>
          </p:nvSpPr>
          <p:spPr>
            <a:xfrm>
              <a:off x="30051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EEA35AA3-7D4F-A245-A827-708E92851022}"/>
                </a:ext>
              </a:extLst>
            </p:cNvPr>
            <p:cNvSpPr/>
            <p:nvPr/>
          </p:nvSpPr>
          <p:spPr>
            <a:xfrm>
              <a:off x="307845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1511139A-4451-6347-821E-E72575A76A70}"/>
                </a:ext>
              </a:extLst>
            </p:cNvPr>
            <p:cNvSpPr/>
            <p:nvPr/>
          </p:nvSpPr>
          <p:spPr>
            <a:xfrm>
              <a:off x="11148855" y="6078634"/>
              <a:ext cx="271726" cy="301349"/>
            </a:xfrm>
            <a:custGeom>
              <a:avLst/>
              <a:gdLst>
                <a:gd name="connsiteX0" fmla="*/ 271727 w 271726"/>
                <a:gd name="connsiteY0" fmla="*/ 0 h 301349"/>
                <a:gd name="connsiteX1" fmla="*/ 0 w 271726"/>
                <a:gd name="connsiteY1" fmla="*/ 132183 h 301349"/>
                <a:gd name="connsiteX2" fmla="*/ 250358 w 271726"/>
                <a:gd name="connsiteY2" fmla="*/ 301350 h 301349"/>
                <a:gd name="connsiteX3" fmla="*/ 271727 w 271726"/>
                <a:gd name="connsiteY3" fmla="*/ 0 h 301349"/>
              </a:gdLst>
              <a:ahLst/>
              <a:cxnLst>
                <a:cxn ang="0">
                  <a:pos x="connsiteX0" y="connsiteY0"/>
                </a:cxn>
                <a:cxn ang="0">
                  <a:pos x="connsiteX1" y="connsiteY1"/>
                </a:cxn>
                <a:cxn ang="0">
                  <a:pos x="connsiteX2" y="connsiteY2"/>
                </a:cxn>
                <a:cxn ang="0">
                  <a:pos x="connsiteX3" y="connsiteY3"/>
                </a:cxn>
              </a:cxnLst>
              <a:rect l="l" t="t" r="r" b="b"/>
              <a:pathLst>
                <a:path w="271726" h="301349">
                  <a:moveTo>
                    <a:pt x="271727" y="0"/>
                  </a:moveTo>
                  <a:lnTo>
                    <a:pt x="0" y="132183"/>
                  </a:lnTo>
                  <a:lnTo>
                    <a:pt x="250358" y="301350"/>
                  </a:lnTo>
                  <a:lnTo>
                    <a:pt x="271727" y="0"/>
                  </a:lnTo>
                  <a:close/>
                </a:path>
              </a:pathLst>
            </a:custGeom>
            <a:solidFill>
              <a:schemeClr val="accent1"/>
            </a:solidFill>
            <a:ln w="645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A54E5BB-B129-0640-8368-035454989C28}"/>
                </a:ext>
              </a:extLst>
            </p:cNvPr>
            <p:cNvSpPr/>
            <p:nvPr/>
          </p:nvSpPr>
          <p:spPr>
            <a:xfrm>
              <a:off x="11117221" y="5982918"/>
              <a:ext cx="271791" cy="301348"/>
            </a:xfrm>
            <a:custGeom>
              <a:avLst/>
              <a:gdLst>
                <a:gd name="connsiteX0" fmla="*/ 271791 w 271791"/>
                <a:gd name="connsiteY0" fmla="*/ 0 h 301348"/>
                <a:gd name="connsiteX1" fmla="*/ 0 w 271791"/>
                <a:gd name="connsiteY1" fmla="*/ 132183 h 301348"/>
                <a:gd name="connsiteX2" fmla="*/ 250358 w 271791"/>
                <a:gd name="connsiteY2" fmla="*/ 301349 h 301348"/>
                <a:gd name="connsiteX3" fmla="*/ 271791 w 271791"/>
                <a:gd name="connsiteY3" fmla="*/ 0 h 301348"/>
              </a:gdLst>
              <a:ahLst/>
              <a:cxnLst>
                <a:cxn ang="0">
                  <a:pos x="connsiteX0" y="connsiteY0"/>
                </a:cxn>
                <a:cxn ang="0">
                  <a:pos x="connsiteX1" y="connsiteY1"/>
                </a:cxn>
                <a:cxn ang="0">
                  <a:pos x="connsiteX2" y="connsiteY2"/>
                </a:cxn>
                <a:cxn ang="0">
                  <a:pos x="connsiteX3" y="connsiteY3"/>
                </a:cxn>
              </a:cxnLst>
              <a:rect l="l" t="t" r="r" b="b"/>
              <a:pathLst>
                <a:path w="271791" h="301348">
                  <a:moveTo>
                    <a:pt x="271791" y="0"/>
                  </a:moveTo>
                  <a:lnTo>
                    <a:pt x="0" y="132183"/>
                  </a:lnTo>
                  <a:lnTo>
                    <a:pt x="250358" y="301349"/>
                  </a:lnTo>
                  <a:lnTo>
                    <a:pt x="271791" y="0"/>
                  </a:lnTo>
                  <a:close/>
                </a:path>
              </a:pathLst>
            </a:custGeom>
            <a:noFill/>
            <a:ln w="28193" cap="flat">
              <a:solidFill>
                <a:srgbClr val="231F20"/>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D654079-1976-0449-BE84-C85C7C92A1B5}"/>
                </a:ext>
              </a:extLst>
            </p:cNvPr>
            <p:cNvSpPr/>
            <p:nvPr/>
          </p:nvSpPr>
          <p:spPr>
            <a:xfrm>
              <a:off x="10649817" y="1241236"/>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solidFill>
              <a:schemeClr val="accent4"/>
            </a:solidFill>
            <a:ln w="645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5E03BF63-9E7D-9D49-91C8-AED6C98A14D6}"/>
                </a:ext>
              </a:extLst>
            </p:cNvPr>
            <p:cNvSpPr/>
            <p:nvPr/>
          </p:nvSpPr>
          <p:spPr>
            <a:xfrm>
              <a:off x="10669185" y="1377098"/>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noFill/>
            <a:ln w="28193" cap="flat">
              <a:solidFill>
                <a:srgbClr val="231F20"/>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A5E4E9C-4101-B647-B136-E93F365474E9}"/>
                </a:ext>
              </a:extLst>
            </p:cNvPr>
            <p:cNvSpPr/>
            <p:nvPr/>
          </p:nvSpPr>
          <p:spPr>
            <a:xfrm>
              <a:off x="266736" y="-259119"/>
              <a:ext cx="805819" cy="678535"/>
            </a:xfrm>
            <a:custGeom>
              <a:avLst/>
              <a:gdLst>
                <a:gd name="connsiteX0" fmla="*/ 301101 w 805819"/>
                <a:gd name="connsiteY0" fmla="*/ 0 h 678535"/>
                <a:gd name="connsiteX1" fmla="*/ 805820 w 805819"/>
                <a:gd name="connsiteY1" fmla="*/ 678536 h 678535"/>
                <a:gd name="connsiteX2" fmla="*/ 0 w 805819"/>
                <a:gd name="connsiteY2" fmla="*/ 223898 h 678535"/>
                <a:gd name="connsiteX3" fmla="*/ 301101 w 805819"/>
                <a:gd name="connsiteY3" fmla="*/ 0 h 678535"/>
              </a:gdLst>
              <a:ahLst/>
              <a:cxnLst>
                <a:cxn ang="0">
                  <a:pos x="connsiteX0" y="connsiteY0"/>
                </a:cxn>
                <a:cxn ang="0">
                  <a:pos x="connsiteX1" y="connsiteY1"/>
                </a:cxn>
                <a:cxn ang="0">
                  <a:pos x="connsiteX2" y="connsiteY2"/>
                </a:cxn>
                <a:cxn ang="0">
                  <a:pos x="connsiteX3" y="connsiteY3"/>
                </a:cxn>
              </a:cxnLst>
              <a:rect l="l" t="t" r="r" b="b"/>
              <a:pathLst>
                <a:path w="805819" h="678535">
                  <a:moveTo>
                    <a:pt x="301101" y="0"/>
                  </a:moveTo>
                  <a:lnTo>
                    <a:pt x="805820" y="678536"/>
                  </a:lnTo>
                  <a:lnTo>
                    <a:pt x="0" y="223898"/>
                  </a:lnTo>
                  <a:lnTo>
                    <a:pt x="301101" y="0"/>
                  </a:lnTo>
                  <a:close/>
                </a:path>
              </a:pathLst>
            </a:custGeom>
            <a:noFill/>
            <a:ln w="28193"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1164821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aphic 8">
            <a:extLst>
              <a:ext uri="{FF2B5EF4-FFF2-40B4-BE49-F238E27FC236}">
                <a16:creationId xmlns:a16="http://schemas.microsoft.com/office/drawing/2014/main" id="{AD99B35F-6B29-DF49-AB75-1A5642846C93}"/>
              </a:ext>
            </a:extLst>
          </p:cNvPr>
          <p:cNvGrpSpPr/>
          <p:nvPr/>
        </p:nvGrpSpPr>
        <p:grpSpPr>
          <a:xfrm>
            <a:off x="-290896" y="-733204"/>
            <a:ext cx="14795640" cy="9099569"/>
            <a:chOff x="-290896" y="-744634"/>
            <a:chExt cx="14795640" cy="9099569"/>
          </a:xfrm>
        </p:grpSpPr>
        <p:sp>
          <p:nvSpPr>
            <p:cNvPr id="11" name="Freeform 10">
              <a:extLst>
                <a:ext uri="{FF2B5EF4-FFF2-40B4-BE49-F238E27FC236}">
                  <a16:creationId xmlns:a16="http://schemas.microsoft.com/office/drawing/2014/main" id="{684E996B-7045-5147-B430-9E923BBD8FBA}"/>
                </a:ext>
              </a:extLst>
            </p:cNvPr>
            <p:cNvSpPr/>
            <p:nvPr/>
          </p:nvSpPr>
          <p:spPr>
            <a:xfrm>
              <a:off x="11843357" y="-409566"/>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7648A7-4984-1D4D-8AE1-425D32128247}"/>
                </a:ext>
              </a:extLst>
            </p:cNvPr>
            <p:cNvSpPr/>
            <p:nvPr/>
          </p:nvSpPr>
          <p:spPr>
            <a:xfrm>
              <a:off x="11936046"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E1445B5-AAA2-0A45-99D8-9363B68F3B4B}"/>
                </a:ext>
              </a:extLst>
            </p:cNvPr>
            <p:cNvSpPr/>
            <p:nvPr/>
          </p:nvSpPr>
          <p:spPr>
            <a:xfrm>
              <a:off x="1202873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9CD48C-D1D6-1241-8F9C-6594288D3395}"/>
                </a:ext>
              </a:extLst>
            </p:cNvPr>
            <p:cNvSpPr/>
            <p:nvPr/>
          </p:nvSpPr>
          <p:spPr>
            <a:xfrm>
              <a:off x="1212142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2CADE1E-C138-CE42-9457-B63D531096BD}"/>
                </a:ext>
              </a:extLst>
            </p:cNvPr>
            <p:cNvSpPr/>
            <p:nvPr/>
          </p:nvSpPr>
          <p:spPr>
            <a:xfrm>
              <a:off x="12214114"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AEAA60-69C0-5E45-8597-768B2CB17704}"/>
                </a:ext>
              </a:extLst>
            </p:cNvPr>
            <p:cNvSpPr/>
            <p:nvPr/>
          </p:nvSpPr>
          <p:spPr>
            <a:xfrm>
              <a:off x="12306803"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1D7150-6E19-314C-94F2-3B6B80439301}"/>
                </a:ext>
              </a:extLst>
            </p:cNvPr>
            <p:cNvSpPr/>
            <p:nvPr/>
          </p:nvSpPr>
          <p:spPr>
            <a:xfrm>
              <a:off x="1239949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188D7AA-C0CF-594E-84FA-6CA20FF847BB}"/>
                </a:ext>
              </a:extLst>
            </p:cNvPr>
            <p:cNvSpPr/>
            <p:nvPr/>
          </p:nvSpPr>
          <p:spPr>
            <a:xfrm>
              <a:off x="1249218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6EB90F-D52B-1C44-BA5A-D6A73B38532A}"/>
                </a:ext>
              </a:extLst>
            </p:cNvPr>
            <p:cNvSpPr/>
            <p:nvPr/>
          </p:nvSpPr>
          <p:spPr>
            <a:xfrm>
              <a:off x="12584871"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9BBC0A3-2033-AF46-B82F-CD6511F0FC2E}"/>
                </a:ext>
              </a:extLst>
            </p:cNvPr>
            <p:cNvSpPr/>
            <p:nvPr/>
          </p:nvSpPr>
          <p:spPr>
            <a:xfrm>
              <a:off x="12677560"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189A10-1180-8F46-A02C-CF313E045B94}"/>
                </a:ext>
              </a:extLst>
            </p:cNvPr>
            <p:cNvSpPr/>
            <p:nvPr/>
          </p:nvSpPr>
          <p:spPr>
            <a:xfrm>
              <a:off x="12770249" y="-409566"/>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01F18BD-C8FA-134D-820F-FA2E70C9BE52}"/>
                </a:ext>
              </a:extLst>
            </p:cNvPr>
            <p:cNvSpPr/>
            <p:nvPr/>
          </p:nvSpPr>
          <p:spPr>
            <a:xfrm>
              <a:off x="12862938" y="-409566"/>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16599A3-3BBF-AB4E-A886-54682F554CC6}"/>
                </a:ext>
              </a:extLst>
            </p:cNvPr>
            <p:cNvSpPr/>
            <p:nvPr/>
          </p:nvSpPr>
          <p:spPr>
            <a:xfrm>
              <a:off x="11843357" y="-32045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17BE59-7493-5E46-A2E1-379A0CD39683}"/>
                </a:ext>
              </a:extLst>
            </p:cNvPr>
            <p:cNvSpPr/>
            <p:nvPr/>
          </p:nvSpPr>
          <p:spPr>
            <a:xfrm>
              <a:off x="11936046"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2E74382-F19F-8E43-ACF9-3084FFBF8B0B}"/>
                </a:ext>
              </a:extLst>
            </p:cNvPr>
            <p:cNvSpPr/>
            <p:nvPr/>
          </p:nvSpPr>
          <p:spPr>
            <a:xfrm>
              <a:off x="1202873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4C0283D-A242-214C-909A-37B479ACFA7E}"/>
                </a:ext>
              </a:extLst>
            </p:cNvPr>
            <p:cNvSpPr/>
            <p:nvPr/>
          </p:nvSpPr>
          <p:spPr>
            <a:xfrm>
              <a:off x="1212142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638FDA5-2FB6-134E-9EA6-6F4165C46F8C}"/>
                </a:ext>
              </a:extLst>
            </p:cNvPr>
            <p:cNvSpPr/>
            <p:nvPr/>
          </p:nvSpPr>
          <p:spPr>
            <a:xfrm>
              <a:off x="12214114"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D8F953B-E541-F84E-A880-2CD957818CF8}"/>
                </a:ext>
              </a:extLst>
            </p:cNvPr>
            <p:cNvSpPr/>
            <p:nvPr/>
          </p:nvSpPr>
          <p:spPr>
            <a:xfrm>
              <a:off x="12306803"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27496A-7106-8B4C-8A79-FA331544D78C}"/>
                </a:ext>
              </a:extLst>
            </p:cNvPr>
            <p:cNvSpPr/>
            <p:nvPr/>
          </p:nvSpPr>
          <p:spPr>
            <a:xfrm>
              <a:off x="1239949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8735D25-EF60-2E40-9485-1D36944AFE3A}"/>
                </a:ext>
              </a:extLst>
            </p:cNvPr>
            <p:cNvSpPr/>
            <p:nvPr/>
          </p:nvSpPr>
          <p:spPr>
            <a:xfrm>
              <a:off x="1249218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217DB7D-E3A1-A447-B011-5644BC62EA03}"/>
                </a:ext>
              </a:extLst>
            </p:cNvPr>
            <p:cNvSpPr/>
            <p:nvPr/>
          </p:nvSpPr>
          <p:spPr>
            <a:xfrm>
              <a:off x="12584871"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6B03526-1EC4-614C-AD32-8E92AEEA69E8}"/>
                </a:ext>
              </a:extLst>
            </p:cNvPr>
            <p:cNvSpPr/>
            <p:nvPr/>
          </p:nvSpPr>
          <p:spPr>
            <a:xfrm>
              <a:off x="12677560"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9D4AFFC-BE00-3840-B8C1-66BEA0C9B814}"/>
                </a:ext>
              </a:extLst>
            </p:cNvPr>
            <p:cNvSpPr/>
            <p:nvPr/>
          </p:nvSpPr>
          <p:spPr>
            <a:xfrm>
              <a:off x="12770249" y="-320457"/>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3DD12D6-38DE-2343-8D83-6A85AE767919}"/>
                </a:ext>
              </a:extLst>
            </p:cNvPr>
            <p:cNvSpPr/>
            <p:nvPr/>
          </p:nvSpPr>
          <p:spPr>
            <a:xfrm>
              <a:off x="12862938" y="-320457"/>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E02F130-F12A-5F48-8B66-0CB431ACA40D}"/>
                </a:ext>
              </a:extLst>
            </p:cNvPr>
            <p:cNvSpPr/>
            <p:nvPr/>
          </p:nvSpPr>
          <p:spPr>
            <a:xfrm>
              <a:off x="11843357" y="-224651"/>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D2342E5-9B17-E348-A111-94421DE55478}"/>
                </a:ext>
              </a:extLst>
            </p:cNvPr>
            <p:cNvSpPr/>
            <p:nvPr/>
          </p:nvSpPr>
          <p:spPr>
            <a:xfrm>
              <a:off x="11936046"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15E2A84-DCD7-DC4B-9E75-6B79725EB424}"/>
                </a:ext>
              </a:extLst>
            </p:cNvPr>
            <p:cNvSpPr/>
            <p:nvPr/>
          </p:nvSpPr>
          <p:spPr>
            <a:xfrm>
              <a:off x="1202873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D00D59-5A16-8A4D-BF45-6797B27143DF}"/>
                </a:ext>
              </a:extLst>
            </p:cNvPr>
            <p:cNvSpPr/>
            <p:nvPr/>
          </p:nvSpPr>
          <p:spPr>
            <a:xfrm>
              <a:off x="1212142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1207215-6D61-C540-AB2A-CE6964C56EAF}"/>
                </a:ext>
              </a:extLst>
            </p:cNvPr>
            <p:cNvSpPr/>
            <p:nvPr/>
          </p:nvSpPr>
          <p:spPr>
            <a:xfrm>
              <a:off x="12214114"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7CCC5BA-B316-0B49-8295-63F8C9486417}"/>
                </a:ext>
              </a:extLst>
            </p:cNvPr>
            <p:cNvSpPr/>
            <p:nvPr/>
          </p:nvSpPr>
          <p:spPr>
            <a:xfrm>
              <a:off x="12306803"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63E6D5C-0041-EE43-A7A3-F21278757072}"/>
                </a:ext>
              </a:extLst>
            </p:cNvPr>
            <p:cNvSpPr/>
            <p:nvPr/>
          </p:nvSpPr>
          <p:spPr>
            <a:xfrm>
              <a:off x="1239949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D1D9339-4FC7-1540-8939-F79C1B1C1639}"/>
                </a:ext>
              </a:extLst>
            </p:cNvPr>
            <p:cNvSpPr/>
            <p:nvPr/>
          </p:nvSpPr>
          <p:spPr>
            <a:xfrm>
              <a:off x="1249218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B0C412E-FB5F-7A4A-8735-39630D5DD611}"/>
                </a:ext>
              </a:extLst>
            </p:cNvPr>
            <p:cNvSpPr/>
            <p:nvPr/>
          </p:nvSpPr>
          <p:spPr>
            <a:xfrm>
              <a:off x="12584871"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6193BE8-DEEA-2E44-90DA-5AF70166A3F2}"/>
                </a:ext>
              </a:extLst>
            </p:cNvPr>
            <p:cNvSpPr/>
            <p:nvPr/>
          </p:nvSpPr>
          <p:spPr>
            <a:xfrm>
              <a:off x="12677560"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D3DC1CB-FDD2-C042-8DD7-E7C37776FAFD}"/>
                </a:ext>
              </a:extLst>
            </p:cNvPr>
            <p:cNvSpPr/>
            <p:nvPr/>
          </p:nvSpPr>
          <p:spPr>
            <a:xfrm>
              <a:off x="12770249" y="-224651"/>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968C19-B765-E64D-ABA6-7CCEE56CC2E8}"/>
                </a:ext>
              </a:extLst>
            </p:cNvPr>
            <p:cNvSpPr/>
            <p:nvPr/>
          </p:nvSpPr>
          <p:spPr>
            <a:xfrm>
              <a:off x="12862938" y="-224651"/>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4FF549-48A7-B443-A4A7-10A066F42F3F}"/>
                </a:ext>
              </a:extLst>
            </p:cNvPr>
            <p:cNvSpPr/>
            <p:nvPr/>
          </p:nvSpPr>
          <p:spPr>
            <a:xfrm>
              <a:off x="11843357" y="-135542"/>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F84B7F-110F-8C4A-A2B0-AE5445A25D35}"/>
                </a:ext>
              </a:extLst>
            </p:cNvPr>
            <p:cNvSpPr/>
            <p:nvPr/>
          </p:nvSpPr>
          <p:spPr>
            <a:xfrm>
              <a:off x="11936046"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0FC42C-4BC7-FF48-9360-591363943E64}"/>
                </a:ext>
              </a:extLst>
            </p:cNvPr>
            <p:cNvSpPr/>
            <p:nvPr/>
          </p:nvSpPr>
          <p:spPr>
            <a:xfrm>
              <a:off x="1202873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B22A755-EDB2-5E44-A363-98AB232059FD}"/>
                </a:ext>
              </a:extLst>
            </p:cNvPr>
            <p:cNvSpPr/>
            <p:nvPr/>
          </p:nvSpPr>
          <p:spPr>
            <a:xfrm>
              <a:off x="1212142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EA94DF0-FC18-BA4C-A88B-869404CF6600}"/>
                </a:ext>
              </a:extLst>
            </p:cNvPr>
            <p:cNvSpPr/>
            <p:nvPr/>
          </p:nvSpPr>
          <p:spPr>
            <a:xfrm>
              <a:off x="12214114"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549EF21-4A0E-9F4C-8B8C-683DEBDBC181}"/>
                </a:ext>
              </a:extLst>
            </p:cNvPr>
            <p:cNvSpPr/>
            <p:nvPr/>
          </p:nvSpPr>
          <p:spPr>
            <a:xfrm>
              <a:off x="12306803"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ABC0563-08C4-1746-BCE8-E63F6197202E}"/>
                </a:ext>
              </a:extLst>
            </p:cNvPr>
            <p:cNvSpPr/>
            <p:nvPr/>
          </p:nvSpPr>
          <p:spPr>
            <a:xfrm>
              <a:off x="1239949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155C525-AB49-574F-B5C0-594D659CBFFF}"/>
                </a:ext>
              </a:extLst>
            </p:cNvPr>
            <p:cNvSpPr/>
            <p:nvPr/>
          </p:nvSpPr>
          <p:spPr>
            <a:xfrm>
              <a:off x="1249218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A4E441-EA5B-8C45-A6D0-8100227EE96F}"/>
                </a:ext>
              </a:extLst>
            </p:cNvPr>
            <p:cNvSpPr/>
            <p:nvPr/>
          </p:nvSpPr>
          <p:spPr>
            <a:xfrm>
              <a:off x="12584871"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11DDBB4-CAB5-F842-8281-AC271D21AC65}"/>
                </a:ext>
              </a:extLst>
            </p:cNvPr>
            <p:cNvSpPr/>
            <p:nvPr/>
          </p:nvSpPr>
          <p:spPr>
            <a:xfrm>
              <a:off x="12677560"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59487BD-98C3-3641-97AC-4526E7E422E7}"/>
                </a:ext>
              </a:extLst>
            </p:cNvPr>
            <p:cNvSpPr/>
            <p:nvPr/>
          </p:nvSpPr>
          <p:spPr>
            <a:xfrm>
              <a:off x="12770249" y="-135542"/>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9724D48-9E42-6140-BFF9-D422BB9EA854}"/>
                </a:ext>
              </a:extLst>
            </p:cNvPr>
            <p:cNvSpPr/>
            <p:nvPr/>
          </p:nvSpPr>
          <p:spPr>
            <a:xfrm>
              <a:off x="12862938" y="-135542"/>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52C048E-05A3-F147-920C-E23B74FC14D7}"/>
                </a:ext>
              </a:extLst>
            </p:cNvPr>
            <p:cNvSpPr/>
            <p:nvPr/>
          </p:nvSpPr>
          <p:spPr>
            <a:xfrm>
              <a:off x="12306803"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E26347B-135C-B44C-B777-D0DF194CD28A}"/>
                </a:ext>
              </a:extLst>
            </p:cNvPr>
            <p:cNvSpPr/>
            <p:nvPr/>
          </p:nvSpPr>
          <p:spPr>
            <a:xfrm>
              <a:off x="1239949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7AC6B9-A6C9-764F-B387-42DD65D9AF8A}"/>
                </a:ext>
              </a:extLst>
            </p:cNvPr>
            <p:cNvSpPr/>
            <p:nvPr/>
          </p:nvSpPr>
          <p:spPr>
            <a:xfrm>
              <a:off x="1249218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5CEECA37-BFC5-4F4C-BE39-1BF2DC92E8C1}"/>
                </a:ext>
              </a:extLst>
            </p:cNvPr>
            <p:cNvSpPr/>
            <p:nvPr/>
          </p:nvSpPr>
          <p:spPr>
            <a:xfrm>
              <a:off x="12584871"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9F685C-D284-3D4E-A4C8-2B6FC9735DF7}"/>
                </a:ext>
              </a:extLst>
            </p:cNvPr>
            <p:cNvSpPr/>
            <p:nvPr/>
          </p:nvSpPr>
          <p:spPr>
            <a:xfrm>
              <a:off x="12677560"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F10A918-E437-C345-9B9D-967AA8DA2F56}"/>
                </a:ext>
              </a:extLst>
            </p:cNvPr>
            <p:cNvSpPr/>
            <p:nvPr/>
          </p:nvSpPr>
          <p:spPr>
            <a:xfrm>
              <a:off x="12770249" y="-46433"/>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382DCE-621F-1B49-B9BB-C77EB20BEBF0}"/>
                </a:ext>
              </a:extLst>
            </p:cNvPr>
            <p:cNvSpPr/>
            <p:nvPr/>
          </p:nvSpPr>
          <p:spPr>
            <a:xfrm>
              <a:off x="12862938" y="-46433"/>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460540B-43BF-D740-8E1E-17F87A1CD1E4}"/>
                </a:ext>
              </a:extLst>
            </p:cNvPr>
            <p:cNvSpPr/>
            <p:nvPr/>
          </p:nvSpPr>
          <p:spPr>
            <a:xfrm>
              <a:off x="12306803"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1F95F90-7193-6D4C-A71F-96276220D57D}"/>
                </a:ext>
              </a:extLst>
            </p:cNvPr>
            <p:cNvSpPr/>
            <p:nvPr/>
          </p:nvSpPr>
          <p:spPr>
            <a:xfrm>
              <a:off x="1239949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C49BF8-08D0-074B-8861-9C412D9D63F9}"/>
                </a:ext>
              </a:extLst>
            </p:cNvPr>
            <p:cNvSpPr/>
            <p:nvPr/>
          </p:nvSpPr>
          <p:spPr>
            <a:xfrm>
              <a:off x="1249218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C8F0E72-183A-B64F-8B2D-2DB3E882B3B5}"/>
                </a:ext>
              </a:extLst>
            </p:cNvPr>
            <p:cNvSpPr/>
            <p:nvPr/>
          </p:nvSpPr>
          <p:spPr>
            <a:xfrm>
              <a:off x="12584871"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51401C8-6785-7A41-B501-B1F901C7343D}"/>
                </a:ext>
              </a:extLst>
            </p:cNvPr>
            <p:cNvSpPr/>
            <p:nvPr/>
          </p:nvSpPr>
          <p:spPr>
            <a:xfrm>
              <a:off x="12677560"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E6E281E3-39CB-5342-821B-83C3681A1B84}"/>
                </a:ext>
              </a:extLst>
            </p:cNvPr>
            <p:cNvSpPr/>
            <p:nvPr/>
          </p:nvSpPr>
          <p:spPr>
            <a:xfrm>
              <a:off x="12770249" y="42675"/>
              <a:ext cx="37254" cy="37250"/>
            </a:xfrm>
            <a:custGeom>
              <a:avLst/>
              <a:gdLst>
                <a:gd name="connsiteX0" fmla="*/ 37255 w 37254"/>
                <a:gd name="connsiteY0" fmla="*/ 18625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6"/>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DB3FA2D-2427-FC4C-8457-C513C386F8DF}"/>
                </a:ext>
              </a:extLst>
            </p:cNvPr>
            <p:cNvSpPr/>
            <p:nvPr/>
          </p:nvSpPr>
          <p:spPr>
            <a:xfrm>
              <a:off x="12862938" y="42675"/>
              <a:ext cx="37254" cy="37250"/>
            </a:xfrm>
            <a:custGeom>
              <a:avLst/>
              <a:gdLst>
                <a:gd name="connsiteX0" fmla="*/ 37255 w 37254"/>
                <a:gd name="connsiteY0" fmla="*/ 18625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6"/>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7DE64B1-75E8-8D41-91FD-BABBB37B86B1}"/>
                </a:ext>
              </a:extLst>
            </p:cNvPr>
            <p:cNvSpPr/>
            <p:nvPr/>
          </p:nvSpPr>
          <p:spPr>
            <a:xfrm>
              <a:off x="12306803"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F32EBA4-8D66-0847-93A3-503B2ADEB072}"/>
                </a:ext>
              </a:extLst>
            </p:cNvPr>
            <p:cNvSpPr/>
            <p:nvPr/>
          </p:nvSpPr>
          <p:spPr>
            <a:xfrm>
              <a:off x="1239949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817084A-925F-3B46-B28E-96474E753B0E}"/>
                </a:ext>
              </a:extLst>
            </p:cNvPr>
            <p:cNvSpPr/>
            <p:nvPr/>
          </p:nvSpPr>
          <p:spPr>
            <a:xfrm>
              <a:off x="1249218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507AD2D-49F9-0D4C-BF7D-2152CB75A94B}"/>
                </a:ext>
              </a:extLst>
            </p:cNvPr>
            <p:cNvSpPr/>
            <p:nvPr/>
          </p:nvSpPr>
          <p:spPr>
            <a:xfrm>
              <a:off x="12584871"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B584F5AB-B4C0-0146-9B9C-7FD6F6375207}"/>
                </a:ext>
              </a:extLst>
            </p:cNvPr>
            <p:cNvSpPr/>
            <p:nvPr/>
          </p:nvSpPr>
          <p:spPr>
            <a:xfrm>
              <a:off x="12677560"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E2D0DF5-6742-1444-983B-262DF90A6636}"/>
                </a:ext>
              </a:extLst>
            </p:cNvPr>
            <p:cNvSpPr/>
            <p:nvPr/>
          </p:nvSpPr>
          <p:spPr>
            <a:xfrm>
              <a:off x="12770249" y="138481"/>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E8FBECF-E2E6-3A4B-B101-436A5EEFFAFF}"/>
                </a:ext>
              </a:extLst>
            </p:cNvPr>
            <p:cNvSpPr/>
            <p:nvPr/>
          </p:nvSpPr>
          <p:spPr>
            <a:xfrm>
              <a:off x="12862938" y="138481"/>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5C73F0-645B-704A-92F4-1B4497EE40BC}"/>
                </a:ext>
              </a:extLst>
            </p:cNvPr>
            <p:cNvSpPr/>
            <p:nvPr/>
          </p:nvSpPr>
          <p:spPr>
            <a:xfrm>
              <a:off x="12306803"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9E225F0-028C-534F-AA67-9ECF883E29F8}"/>
                </a:ext>
              </a:extLst>
            </p:cNvPr>
            <p:cNvSpPr/>
            <p:nvPr/>
          </p:nvSpPr>
          <p:spPr>
            <a:xfrm>
              <a:off x="1239949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15960-8BAC-9149-A5F7-16DEF19521F7}"/>
                </a:ext>
              </a:extLst>
            </p:cNvPr>
            <p:cNvSpPr/>
            <p:nvPr/>
          </p:nvSpPr>
          <p:spPr>
            <a:xfrm>
              <a:off x="1249218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4D83224-E16A-E14A-B53E-E3041FB6BACF}"/>
                </a:ext>
              </a:extLst>
            </p:cNvPr>
            <p:cNvSpPr/>
            <p:nvPr/>
          </p:nvSpPr>
          <p:spPr>
            <a:xfrm>
              <a:off x="12584871"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0325916-AAD5-124B-9836-8C7FDCC3115C}"/>
                </a:ext>
              </a:extLst>
            </p:cNvPr>
            <p:cNvSpPr/>
            <p:nvPr/>
          </p:nvSpPr>
          <p:spPr>
            <a:xfrm>
              <a:off x="12677560"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FC08C-EF43-0B47-86FF-F43A3DC2B9ED}"/>
                </a:ext>
              </a:extLst>
            </p:cNvPr>
            <p:cNvSpPr/>
            <p:nvPr/>
          </p:nvSpPr>
          <p:spPr>
            <a:xfrm>
              <a:off x="12770249" y="227590"/>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471EA91-2009-CF4F-B92A-72BA6F7E2062}"/>
                </a:ext>
              </a:extLst>
            </p:cNvPr>
            <p:cNvSpPr/>
            <p:nvPr/>
          </p:nvSpPr>
          <p:spPr>
            <a:xfrm>
              <a:off x="12862938" y="227590"/>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7D36F35A-8E46-9842-9CDC-FC28ADD6E2FD}"/>
                </a:ext>
              </a:extLst>
            </p:cNvPr>
            <p:cNvSpPr/>
            <p:nvPr/>
          </p:nvSpPr>
          <p:spPr>
            <a:xfrm>
              <a:off x="9204297" y="-69906"/>
              <a:ext cx="3042945" cy="1023699"/>
            </a:xfrm>
            <a:custGeom>
              <a:avLst/>
              <a:gdLst>
                <a:gd name="connsiteX0" fmla="*/ 3041075 w 3042945"/>
                <a:gd name="connsiteY0" fmla="*/ 1023700 h 1023699"/>
                <a:gd name="connsiteX1" fmla="*/ 2056069 w 3042945"/>
                <a:gd name="connsiteY1" fmla="*/ 456388 h 1023699"/>
                <a:gd name="connsiteX2" fmla="*/ 0 w 3042945"/>
                <a:gd name="connsiteY2" fmla="*/ 0 h 1023699"/>
                <a:gd name="connsiteX3" fmla="*/ 3041075 w 3042945"/>
                <a:gd name="connsiteY3" fmla="*/ 0 h 1023699"/>
                <a:gd name="connsiteX4" fmla="*/ 3041075 w 3042945"/>
                <a:gd name="connsiteY4" fmla="*/ 1023700 h 102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45" h="1023699">
                  <a:moveTo>
                    <a:pt x="3041075" y="1023700"/>
                  </a:moveTo>
                  <a:cubicBezTo>
                    <a:pt x="2788269" y="1023700"/>
                    <a:pt x="2587006" y="598822"/>
                    <a:pt x="2056069" y="456388"/>
                  </a:cubicBezTo>
                  <a:cubicBezTo>
                    <a:pt x="1350788" y="267199"/>
                    <a:pt x="452984" y="308532"/>
                    <a:pt x="0" y="0"/>
                  </a:cubicBezTo>
                  <a:lnTo>
                    <a:pt x="3041075" y="0"/>
                  </a:lnTo>
                  <a:cubicBezTo>
                    <a:pt x="3041075" y="0"/>
                    <a:pt x="3045285" y="1023700"/>
                    <a:pt x="3041075" y="1023700"/>
                  </a:cubicBezTo>
                  <a:close/>
                </a:path>
              </a:pathLst>
            </a:custGeom>
            <a:solidFill>
              <a:schemeClr val="accent3"/>
            </a:solidFill>
            <a:ln w="6379"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7B387931-6E35-D94C-89C3-2F2F7DE6E34B}"/>
                </a:ext>
              </a:extLst>
            </p:cNvPr>
            <p:cNvSpPr/>
            <p:nvPr/>
          </p:nvSpPr>
          <p:spPr>
            <a:xfrm>
              <a:off x="-290896" y="1126525"/>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solidFill>
              <a:schemeClr val="accent5"/>
            </a:solidFill>
            <a:ln w="637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64C1349-A1E1-904C-8CA0-C91B4017DB7B}"/>
                </a:ext>
              </a:extLst>
            </p:cNvPr>
            <p:cNvSpPr/>
            <p:nvPr/>
          </p:nvSpPr>
          <p:spPr>
            <a:xfrm>
              <a:off x="11253795" y="5206973"/>
              <a:ext cx="3148244" cy="3147962"/>
            </a:xfrm>
            <a:custGeom>
              <a:avLst/>
              <a:gdLst>
                <a:gd name="connsiteX0" fmla="*/ 3148245 w 3148244"/>
                <a:gd name="connsiteY0" fmla="*/ 1573981 h 3147962"/>
                <a:gd name="connsiteX1" fmla="*/ 1574122 w 3148244"/>
                <a:gd name="connsiteY1" fmla="*/ 3147962 h 3147962"/>
                <a:gd name="connsiteX2" fmla="*/ 0 w 3148244"/>
                <a:gd name="connsiteY2" fmla="*/ 1573981 h 3147962"/>
                <a:gd name="connsiteX3" fmla="*/ 1574122 w 3148244"/>
                <a:gd name="connsiteY3" fmla="*/ 0 h 3147962"/>
                <a:gd name="connsiteX4" fmla="*/ 3148245 w 3148244"/>
                <a:gd name="connsiteY4" fmla="*/ 1573981 h 314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244" h="3147962">
                  <a:moveTo>
                    <a:pt x="3148245" y="1573981"/>
                  </a:moveTo>
                  <a:cubicBezTo>
                    <a:pt x="3148245" y="2443266"/>
                    <a:pt x="2443486" y="3147962"/>
                    <a:pt x="1574122" y="3147962"/>
                  </a:cubicBezTo>
                  <a:cubicBezTo>
                    <a:pt x="704759" y="3147962"/>
                    <a:pt x="0" y="2443266"/>
                    <a:pt x="0" y="1573981"/>
                  </a:cubicBezTo>
                  <a:cubicBezTo>
                    <a:pt x="0" y="704695"/>
                    <a:pt x="704759" y="0"/>
                    <a:pt x="1574122" y="0"/>
                  </a:cubicBezTo>
                  <a:cubicBezTo>
                    <a:pt x="2443486" y="0"/>
                    <a:pt x="3148245" y="704695"/>
                    <a:pt x="3148245" y="1573981"/>
                  </a:cubicBezTo>
                  <a:close/>
                </a:path>
              </a:pathLst>
            </a:custGeom>
            <a:solidFill>
              <a:schemeClr val="accent5"/>
            </a:solidFill>
            <a:ln w="6379"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AC146C14-7B9F-C744-BCB6-5E009CA3695E}"/>
                </a:ext>
              </a:extLst>
            </p:cNvPr>
            <p:cNvSpPr/>
            <p:nvPr/>
          </p:nvSpPr>
          <p:spPr>
            <a:xfrm>
              <a:off x="10306043" y="-169029"/>
              <a:ext cx="1051541" cy="505503"/>
            </a:xfrm>
            <a:custGeom>
              <a:avLst/>
              <a:gdLst>
                <a:gd name="connsiteX0" fmla="*/ 735453 w 1051541"/>
                <a:gd name="connsiteY0" fmla="*/ 479861 h 505503"/>
                <a:gd name="connsiteX1" fmla="*/ 618906 w 1051541"/>
                <a:gd name="connsiteY1" fmla="*/ 367088 h 505503"/>
                <a:gd name="connsiteX2" fmla="*/ 518434 w 1051541"/>
                <a:gd name="connsiteY2" fmla="*/ 268985 h 505503"/>
                <a:gd name="connsiteX3" fmla="*/ 378539 w 1051541"/>
                <a:gd name="connsiteY3" fmla="*/ 257440 h 505503"/>
                <a:gd name="connsiteX4" fmla="*/ 216955 w 1051541"/>
                <a:gd name="connsiteY4" fmla="*/ 243280 h 505503"/>
                <a:gd name="connsiteX5" fmla="*/ 100472 w 1051541"/>
                <a:gd name="connsiteY5" fmla="*/ 130506 h 505503"/>
                <a:gd name="connsiteX6" fmla="*/ 0 w 1051541"/>
                <a:gd name="connsiteY6" fmla="*/ 32403 h 505503"/>
                <a:gd name="connsiteX7" fmla="*/ 14799 w 1051541"/>
                <a:gd name="connsiteY7" fmla="*/ 0 h 505503"/>
                <a:gd name="connsiteX8" fmla="*/ 131347 w 1051541"/>
                <a:gd name="connsiteY8" fmla="*/ 112773 h 505503"/>
                <a:gd name="connsiteX9" fmla="*/ 231755 w 1051541"/>
                <a:gd name="connsiteY9" fmla="*/ 210876 h 505503"/>
                <a:gd name="connsiteX10" fmla="*/ 371713 w 1051541"/>
                <a:gd name="connsiteY10" fmla="*/ 222421 h 505503"/>
                <a:gd name="connsiteX11" fmla="*/ 533234 w 1051541"/>
                <a:gd name="connsiteY11" fmla="*/ 236582 h 505503"/>
                <a:gd name="connsiteX12" fmla="*/ 649526 w 1051541"/>
                <a:gd name="connsiteY12" fmla="*/ 349292 h 505503"/>
                <a:gd name="connsiteX13" fmla="*/ 749998 w 1051541"/>
                <a:gd name="connsiteY13" fmla="*/ 447394 h 505503"/>
                <a:gd name="connsiteX14" fmla="*/ 889956 w 1051541"/>
                <a:gd name="connsiteY14" fmla="*/ 459003 h 505503"/>
                <a:gd name="connsiteX15" fmla="*/ 1051541 w 1051541"/>
                <a:gd name="connsiteY15" fmla="*/ 473100 h 505503"/>
                <a:gd name="connsiteX16" fmla="*/ 1036741 w 1051541"/>
                <a:gd name="connsiteY16" fmla="*/ 505503 h 505503"/>
                <a:gd name="connsiteX17" fmla="*/ 896783 w 1051541"/>
                <a:gd name="connsiteY17" fmla="*/ 493958 h 505503"/>
                <a:gd name="connsiteX18" fmla="*/ 735453 w 1051541"/>
                <a:gd name="connsiteY18" fmla="*/ 479861 h 50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1541" h="505503">
                  <a:moveTo>
                    <a:pt x="735453" y="479861"/>
                  </a:moveTo>
                  <a:cubicBezTo>
                    <a:pt x="665282" y="447968"/>
                    <a:pt x="641808" y="406827"/>
                    <a:pt x="618906" y="367088"/>
                  </a:cubicBezTo>
                  <a:cubicBezTo>
                    <a:pt x="597919" y="330666"/>
                    <a:pt x="578080" y="296158"/>
                    <a:pt x="518434" y="268985"/>
                  </a:cubicBezTo>
                  <a:cubicBezTo>
                    <a:pt x="458789" y="241812"/>
                    <a:pt x="419812" y="249339"/>
                    <a:pt x="378539" y="257440"/>
                  </a:cubicBezTo>
                  <a:cubicBezTo>
                    <a:pt x="333502" y="266179"/>
                    <a:pt x="286999" y="275236"/>
                    <a:pt x="216955" y="243280"/>
                  </a:cubicBezTo>
                  <a:cubicBezTo>
                    <a:pt x="146912" y="211323"/>
                    <a:pt x="123309" y="170245"/>
                    <a:pt x="100472" y="130506"/>
                  </a:cubicBezTo>
                  <a:cubicBezTo>
                    <a:pt x="79484" y="94020"/>
                    <a:pt x="59645" y="59576"/>
                    <a:pt x="0" y="32403"/>
                  </a:cubicBezTo>
                  <a:lnTo>
                    <a:pt x="14799" y="0"/>
                  </a:lnTo>
                  <a:cubicBezTo>
                    <a:pt x="84970" y="31893"/>
                    <a:pt x="108446" y="73035"/>
                    <a:pt x="131347" y="112773"/>
                  </a:cubicBezTo>
                  <a:cubicBezTo>
                    <a:pt x="152334" y="149195"/>
                    <a:pt x="172174" y="183703"/>
                    <a:pt x="231755" y="210876"/>
                  </a:cubicBezTo>
                  <a:cubicBezTo>
                    <a:pt x="291336" y="238049"/>
                    <a:pt x="330376" y="230459"/>
                    <a:pt x="371713" y="222421"/>
                  </a:cubicBezTo>
                  <a:cubicBezTo>
                    <a:pt x="416367" y="213683"/>
                    <a:pt x="463255" y="204625"/>
                    <a:pt x="533234" y="236582"/>
                  </a:cubicBezTo>
                  <a:cubicBezTo>
                    <a:pt x="603213" y="268539"/>
                    <a:pt x="626944" y="309617"/>
                    <a:pt x="649526" y="349292"/>
                  </a:cubicBezTo>
                  <a:cubicBezTo>
                    <a:pt x="670514" y="385777"/>
                    <a:pt x="690353" y="420222"/>
                    <a:pt x="749998" y="447394"/>
                  </a:cubicBezTo>
                  <a:cubicBezTo>
                    <a:pt x="809643" y="474567"/>
                    <a:pt x="848620" y="467040"/>
                    <a:pt x="889956" y="459003"/>
                  </a:cubicBezTo>
                  <a:cubicBezTo>
                    <a:pt x="934994" y="450201"/>
                    <a:pt x="981498" y="441143"/>
                    <a:pt x="1051541" y="473100"/>
                  </a:cubicBezTo>
                  <a:lnTo>
                    <a:pt x="1036741" y="505503"/>
                  </a:lnTo>
                  <a:cubicBezTo>
                    <a:pt x="977096" y="478331"/>
                    <a:pt x="938056" y="485921"/>
                    <a:pt x="896783" y="493958"/>
                  </a:cubicBezTo>
                  <a:cubicBezTo>
                    <a:pt x="852001" y="502761"/>
                    <a:pt x="805432" y="511818"/>
                    <a:pt x="735453" y="479861"/>
                  </a:cubicBezTo>
                  <a:close/>
                </a:path>
              </a:pathLst>
            </a:custGeom>
            <a:solidFill>
              <a:srgbClr val="231F20"/>
            </a:solidFill>
            <a:ln w="637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36864E91-2549-F54C-8380-F6F82DB2A78C}"/>
                </a:ext>
              </a:extLst>
            </p:cNvPr>
            <p:cNvSpPr/>
            <p:nvPr/>
          </p:nvSpPr>
          <p:spPr>
            <a:xfrm>
              <a:off x="10897344" y="5536108"/>
              <a:ext cx="387007" cy="1102667"/>
            </a:xfrm>
            <a:custGeom>
              <a:avLst/>
              <a:gdLst>
                <a:gd name="connsiteX0" fmla="*/ 10955 w 387007"/>
                <a:gd name="connsiteY0" fmla="*/ 790180 h 1102667"/>
                <a:gd name="connsiteX1" fmla="*/ 106643 w 387007"/>
                <a:gd name="connsiteY1" fmla="*/ 659164 h 1102667"/>
                <a:gd name="connsiteX2" fmla="*/ 189955 w 387007"/>
                <a:gd name="connsiteY2" fmla="*/ 546199 h 1102667"/>
                <a:gd name="connsiteX3" fmla="*/ 182109 w 387007"/>
                <a:gd name="connsiteY3" fmla="*/ 405870 h 1102667"/>
                <a:gd name="connsiteX4" fmla="*/ 173815 w 387007"/>
                <a:gd name="connsiteY4" fmla="*/ 243918 h 1102667"/>
                <a:gd name="connsiteX5" fmla="*/ 269503 w 387007"/>
                <a:gd name="connsiteY5" fmla="*/ 112965 h 1102667"/>
                <a:gd name="connsiteX6" fmla="*/ 352878 w 387007"/>
                <a:gd name="connsiteY6" fmla="*/ 0 h 1102667"/>
                <a:gd name="connsiteX7" fmla="*/ 387007 w 387007"/>
                <a:gd name="connsiteY7" fmla="*/ 10142 h 1102667"/>
                <a:gd name="connsiteX8" fmla="*/ 291320 w 387007"/>
                <a:gd name="connsiteY8" fmla="*/ 141095 h 1102667"/>
                <a:gd name="connsiteX9" fmla="*/ 208008 w 387007"/>
                <a:gd name="connsiteY9" fmla="*/ 254123 h 1102667"/>
                <a:gd name="connsiteX10" fmla="*/ 215854 w 387007"/>
                <a:gd name="connsiteY10" fmla="*/ 394452 h 1102667"/>
                <a:gd name="connsiteX11" fmla="*/ 224147 w 387007"/>
                <a:gd name="connsiteY11" fmla="*/ 556405 h 1102667"/>
                <a:gd name="connsiteX12" fmla="*/ 128460 w 387007"/>
                <a:gd name="connsiteY12" fmla="*/ 687421 h 1102667"/>
                <a:gd name="connsiteX13" fmla="*/ 45147 w 387007"/>
                <a:gd name="connsiteY13" fmla="*/ 800386 h 1102667"/>
                <a:gd name="connsiteX14" fmla="*/ 52994 w 387007"/>
                <a:gd name="connsiteY14" fmla="*/ 940715 h 1102667"/>
                <a:gd name="connsiteX15" fmla="*/ 61223 w 387007"/>
                <a:gd name="connsiteY15" fmla="*/ 1102667 h 1102667"/>
                <a:gd name="connsiteX16" fmla="*/ 27095 w 387007"/>
                <a:gd name="connsiteY16" fmla="*/ 1092525 h 1102667"/>
                <a:gd name="connsiteX17" fmla="*/ 19248 w 387007"/>
                <a:gd name="connsiteY17" fmla="*/ 952196 h 1102667"/>
                <a:gd name="connsiteX18" fmla="*/ 10955 w 387007"/>
                <a:gd name="connsiteY18" fmla="*/ 790180 h 11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007" h="1102667">
                  <a:moveTo>
                    <a:pt x="10955" y="790180"/>
                  </a:moveTo>
                  <a:cubicBezTo>
                    <a:pt x="32964" y="716443"/>
                    <a:pt x="70409" y="687357"/>
                    <a:pt x="106643" y="659164"/>
                  </a:cubicBezTo>
                  <a:cubicBezTo>
                    <a:pt x="139879" y="633649"/>
                    <a:pt x="171264" y="608964"/>
                    <a:pt x="189955" y="546199"/>
                  </a:cubicBezTo>
                  <a:cubicBezTo>
                    <a:pt x="208645" y="483433"/>
                    <a:pt x="195760" y="445800"/>
                    <a:pt x="182109" y="405870"/>
                  </a:cubicBezTo>
                  <a:cubicBezTo>
                    <a:pt x="167245" y="362495"/>
                    <a:pt x="151871" y="317654"/>
                    <a:pt x="173815" y="243918"/>
                  </a:cubicBezTo>
                  <a:cubicBezTo>
                    <a:pt x="195760" y="170181"/>
                    <a:pt x="233269" y="141095"/>
                    <a:pt x="269503" y="112965"/>
                  </a:cubicBezTo>
                  <a:cubicBezTo>
                    <a:pt x="302738" y="87451"/>
                    <a:pt x="334124" y="62766"/>
                    <a:pt x="352878" y="0"/>
                  </a:cubicBezTo>
                  <a:lnTo>
                    <a:pt x="387007" y="10142"/>
                  </a:lnTo>
                  <a:cubicBezTo>
                    <a:pt x="365063" y="83879"/>
                    <a:pt x="327617" y="112965"/>
                    <a:pt x="291320" y="141095"/>
                  </a:cubicBezTo>
                  <a:cubicBezTo>
                    <a:pt x="258084" y="166928"/>
                    <a:pt x="226699" y="191294"/>
                    <a:pt x="208008" y="254123"/>
                  </a:cubicBezTo>
                  <a:cubicBezTo>
                    <a:pt x="189317" y="316952"/>
                    <a:pt x="202139" y="354458"/>
                    <a:pt x="215854" y="394452"/>
                  </a:cubicBezTo>
                  <a:cubicBezTo>
                    <a:pt x="230718" y="437827"/>
                    <a:pt x="246091" y="482668"/>
                    <a:pt x="224147" y="556405"/>
                  </a:cubicBezTo>
                  <a:cubicBezTo>
                    <a:pt x="202202" y="630141"/>
                    <a:pt x="164693" y="659228"/>
                    <a:pt x="128460" y="687421"/>
                  </a:cubicBezTo>
                  <a:cubicBezTo>
                    <a:pt x="95224" y="712936"/>
                    <a:pt x="63839" y="737621"/>
                    <a:pt x="45147" y="800386"/>
                  </a:cubicBezTo>
                  <a:cubicBezTo>
                    <a:pt x="26457" y="863151"/>
                    <a:pt x="39279" y="900785"/>
                    <a:pt x="52994" y="940715"/>
                  </a:cubicBezTo>
                  <a:cubicBezTo>
                    <a:pt x="67858" y="984089"/>
                    <a:pt x="83232" y="1028930"/>
                    <a:pt x="61223" y="1102667"/>
                  </a:cubicBezTo>
                  <a:lnTo>
                    <a:pt x="27095" y="1092525"/>
                  </a:lnTo>
                  <a:cubicBezTo>
                    <a:pt x="45850" y="1029696"/>
                    <a:pt x="32900" y="992126"/>
                    <a:pt x="19248" y="952196"/>
                  </a:cubicBezTo>
                  <a:cubicBezTo>
                    <a:pt x="4385" y="908758"/>
                    <a:pt x="-10989" y="863916"/>
                    <a:pt x="10955" y="790180"/>
                  </a:cubicBezTo>
                  <a:close/>
                </a:path>
              </a:pathLst>
            </a:custGeom>
            <a:solidFill>
              <a:srgbClr val="231F20"/>
            </a:solidFill>
            <a:ln w="6379"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3210DDD-ED25-6248-A66E-0623184847A2}"/>
                </a:ext>
              </a:extLst>
            </p:cNvPr>
            <p:cNvSpPr/>
            <p:nvPr/>
          </p:nvSpPr>
          <p:spPr>
            <a:xfrm>
              <a:off x="11413082" y="5039025"/>
              <a:ext cx="1733601" cy="1733254"/>
            </a:xfrm>
            <a:custGeom>
              <a:avLst/>
              <a:gdLst>
                <a:gd name="connsiteX0" fmla="*/ 1552943 w 1733601"/>
                <a:gd name="connsiteY0" fmla="*/ 0 h 1733254"/>
                <a:gd name="connsiteX1" fmla="*/ 0 w 1733601"/>
                <a:gd name="connsiteY1" fmla="*/ 1552805 h 1733254"/>
                <a:gd name="connsiteX2" fmla="*/ 11227 w 1733601"/>
                <a:gd name="connsiteY2" fmla="*/ 1733254 h 1733254"/>
                <a:gd name="connsiteX3" fmla="*/ 1733602 w 1733601"/>
                <a:gd name="connsiteY3" fmla="*/ 11035 h 1733254"/>
                <a:gd name="connsiteX4" fmla="*/ 1552943 w 1733601"/>
                <a:gd name="connsiteY4" fmla="*/ 0 h 173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601" h="1733254">
                  <a:moveTo>
                    <a:pt x="1552943" y="0"/>
                  </a:moveTo>
                  <a:lnTo>
                    <a:pt x="0" y="1552805"/>
                  </a:lnTo>
                  <a:cubicBezTo>
                    <a:pt x="255" y="1613146"/>
                    <a:pt x="4019" y="1673359"/>
                    <a:pt x="11227" y="1733254"/>
                  </a:cubicBezTo>
                  <a:lnTo>
                    <a:pt x="1733602" y="11035"/>
                  </a:lnTo>
                  <a:cubicBezTo>
                    <a:pt x="1673638" y="3891"/>
                    <a:pt x="1613354" y="204"/>
                    <a:pt x="1552943" y="0"/>
                  </a:cubicBezTo>
                  <a:close/>
                </a:path>
              </a:pathLst>
            </a:custGeom>
            <a:noFill/>
            <a:ln w="637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104FA4-B97F-2040-8FA0-83A2D28B3CB7}"/>
                </a:ext>
              </a:extLst>
            </p:cNvPr>
            <p:cNvSpPr/>
            <p:nvPr/>
          </p:nvSpPr>
          <p:spPr>
            <a:xfrm>
              <a:off x="13688212" y="7313950"/>
              <a:ext cx="634088" cy="634095"/>
            </a:xfrm>
            <a:custGeom>
              <a:avLst/>
              <a:gdLst>
                <a:gd name="connsiteX0" fmla="*/ 0 w 634088"/>
                <a:gd name="connsiteY0" fmla="*/ 634096 h 634095"/>
                <a:gd name="connsiteX1" fmla="*/ 634088 w 634088"/>
                <a:gd name="connsiteY1" fmla="*/ 0 h 634095"/>
              </a:gdLst>
              <a:ahLst/>
              <a:cxnLst>
                <a:cxn ang="0">
                  <a:pos x="connsiteX0" y="connsiteY0"/>
                </a:cxn>
                <a:cxn ang="0">
                  <a:pos x="connsiteX1" y="connsiteY1"/>
                </a:cxn>
              </a:cxnLst>
              <a:rect l="l" t="t" r="r" b="b"/>
              <a:pathLst>
                <a:path w="634088" h="634095">
                  <a:moveTo>
                    <a:pt x="0" y="634096"/>
                  </a:moveTo>
                  <a:cubicBezTo>
                    <a:pt x="269137" y="489685"/>
                    <a:pt x="489727" y="269112"/>
                    <a:pt x="634088" y="0"/>
                  </a:cubicBezTo>
                  <a:close/>
                </a:path>
              </a:pathLst>
            </a:custGeom>
            <a:noFill/>
            <a:ln w="6379"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8913308-214B-BC47-8626-C89ED7BA8AB9}"/>
                </a:ext>
              </a:extLst>
            </p:cNvPr>
            <p:cNvSpPr/>
            <p:nvPr/>
          </p:nvSpPr>
          <p:spPr>
            <a:xfrm>
              <a:off x="11574985" y="5200914"/>
              <a:ext cx="694691" cy="694564"/>
            </a:xfrm>
            <a:custGeom>
              <a:avLst/>
              <a:gdLst>
                <a:gd name="connsiteX0" fmla="*/ 0 w 694691"/>
                <a:gd name="connsiteY0" fmla="*/ 694565 h 694564"/>
                <a:gd name="connsiteX1" fmla="*/ 694691 w 694691"/>
                <a:gd name="connsiteY1" fmla="*/ 0 h 694564"/>
                <a:gd name="connsiteX2" fmla="*/ 0 w 694691"/>
                <a:gd name="connsiteY2" fmla="*/ 694565 h 694564"/>
              </a:gdLst>
              <a:ahLst/>
              <a:cxnLst>
                <a:cxn ang="0">
                  <a:pos x="connsiteX0" y="connsiteY0"/>
                </a:cxn>
                <a:cxn ang="0">
                  <a:pos x="connsiteX1" y="connsiteY1"/>
                </a:cxn>
                <a:cxn ang="0">
                  <a:pos x="connsiteX2" y="connsiteY2"/>
                </a:cxn>
              </a:cxnLst>
              <a:rect l="l" t="t" r="r" b="b"/>
              <a:pathLst>
                <a:path w="694691" h="694564">
                  <a:moveTo>
                    <a:pt x="0" y="694565"/>
                  </a:moveTo>
                  <a:lnTo>
                    <a:pt x="694691" y="0"/>
                  </a:lnTo>
                  <a:cubicBezTo>
                    <a:pt x="394041" y="150203"/>
                    <a:pt x="150230" y="393936"/>
                    <a:pt x="0" y="694565"/>
                  </a:cubicBezTo>
                  <a:close/>
                </a:path>
              </a:pathLst>
            </a:custGeom>
            <a:noFill/>
            <a:ln w="637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60C5E4C-F384-E948-BBF1-F61B0B521144}"/>
                </a:ext>
              </a:extLst>
            </p:cNvPr>
            <p:cNvSpPr/>
            <p:nvPr/>
          </p:nvSpPr>
          <p:spPr>
            <a:xfrm>
              <a:off x="13238417" y="6864195"/>
              <a:ext cx="1241192" cy="1241145"/>
            </a:xfrm>
            <a:custGeom>
              <a:avLst/>
              <a:gdLst>
                <a:gd name="connsiteX0" fmla="*/ 1241193 w 1241192"/>
                <a:gd name="connsiteY0" fmla="*/ 0 h 1241145"/>
                <a:gd name="connsiteX1" fmla="*/ 0 w 1241192"/>
                <a:gd name="connsiteY1" fmla="*/ 1241146 h 1241145"/>
                <a:gd name="connsiteX2" fmla="*/ 63345 w 1241192"/>
                <a:gd name="connsiteY2" fmla="*/ 1228389 h 1241145"/>
                <a:gd name="connsiteX3" fmla="*/ 1228243 w 1241192"/>
                <a:gd name="connsiteY3" fmla="*/ 63340 h 1241145"/>
                <a:gd name="connsiteX4" fmla="*/ 1241193 w 1241192"/>
                <a:gd name="connsiteY4" fmla="*/ 0 h 124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92" h="1241145">
                  <a:moveTo>
                    <a:pt x="1241193" y="0"/>
                  </a:moveTo>
                  <a:lnTo>
                    <a:pt x="0" y="1241146"/>
                  </a:lnTo>
                  <a:cubicBezTo>
                    <a:pt x="21242" y="1237255"/>
                    <a:pt x="42357" y="1232982"/>
                    <a:pt x="63345" y="1228389"/>
                  </a:cubicBezTo>
                  <a:lnTo>
                    <a:pt x="1228243" y="63340"/>
                  </a:lnTo>
                  <a:cubicBezTo>
                    <a:pt x="1233027" y="42418"/>
                    <a:pt x="1237302" y="21304"/>
                    <a:pt x="1241193" y="0"/>
                  </a:cubicBezTo>
                  <a:close/>
                </a:path>
              </a:pathLst>
            </a:custGeom>
            <a:solidFill>
              <a:srgbClr val="000000"/>
            </a:solidFill>
            <a:ln w="6379"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06EF9F0-DF25-9148-968A-B8EF20C45E83}"/>
                </a:ext>
              </a:extLst>
            </p:cNvPr>
            <p:cNvSpPr/>
            <p:nvPr/>
          </p:nvSpPr>
          <p:spPr>
            <a:xfrm>
              <a:off x="11434261" y="5060202"/>
              <a:ext cx="1268496" cy="1268383"/>
            </a:xfrm>
            <a:custGeom>
              <a:avLst/>
              <a:gdLst>
                <a:gd name="connsiteX0" fmla="*/ 1206491 w 1268496"/>
                <a:gd name="connsiteY0" fmla="*/ 11609 h 1268383"/>
                <a:gd name="connsiteX1" fmla="*/ 11610 w 1268496"/>
                <a:gd name="connsiteY1" fmla="*/ 1206383 h 1268383"/>
                <a:gd name="connsiteX2" fmla="*/ 0 w 1268496"/>
                <a:gd name="connsiteY2" fmla="*/ 1268383 h 1268383"/>
                <a:gd name="connsiteX3" fmla="*/ 1268497 w 1268496"/>
                <a:gd name="connsiteY3" fmla="*/ 0 h 1268383"/>
                <a:gd name="connsiteX4" fmla="*/ 1206491 w 1268496"/>
                <a:gd name="connsiteY4" fmla="*/ 11609 h 126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6" h="1268383">
                  <a:moveTo>
                    <a:pt x="1206491" y="11609"/>
                  </a:moveTo>
                  <a:lnTo>
                    <a:pt x="11610" y="1206383"/>
                  </a:lnTo>
                  <a:cubicBezTo>
                    <a:pt x="7272" y="1226922"/>
                    <a:pt x="3444" y="1247589"/>
                    <a:pt x="0" y="1268383"/>
                  </a:cubicBezTo>
                  <a:lnTo>
                    <a:pt x="1268497" y="0"/>
                  </a:lnTo>
                  <a:cubicBezTo>
                    <a:pt x="1247700" y="3445"/>
                    <a:pt x="1227032" y="7316"/>
                    <a:pt x="1206491" y="11609"/>
                  </a:cubicBezTo>
                  <a:close/>
                </a:path>
              </a:pathLst>
            </a:custGeom>
            <a:solidFill>
              <a:srgbClr val="000000"/>
            </a:solidFill>
            <a:ln w="637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9906805-B5C9-9846-85FD-BC8E6AD09825}"/>
                </a:ext>
              </a:extLst>
            </p:cNvPr>
            <p:cNvSpPr/>
            <p:nvPr/>
          </p:nvSpPr>
          <p:spPr>
            <a:xfrm>
              <a:off x="12543406" y="6169312"/>
              <a:ext cx="1915343" cy="1915234"/>
            </a:xfrm>
            <a:custGeom>
              <a:avLst/>
              <a:gdLst>
                <a:gd name="connsiteX0" fmla="*/ 1904946 w 1915343"/>
                <a:gd name="connsiteY0" fmla="*/ 0 h 1915234"/>
                <a:gd name="connsiteX1" fmla="*/ 0 w 1915343"/>
                <a:gd name="connsiteY1" fmla="*/ 1904711 h 1915234"/>
                <a:gd name="connsiteX2" fmla="*/ 39870 w 1915343"/>
                <a:gd name="connsiteY2" fmla="*/ 1915235 h 1915234"/>
                <a:gd name="connsiteX3" fmla="*/ 1915343 w 1915343"/>
                <a:gd name="connsiteY3" fmla="*/ 39929 h 1915234"/>
                <a:gd name="connsiteX4" fmla="*/ 1904946 w 1915343"/>
                <a:gd name="connsiteY4" fmla="*/ 0 h 191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343" h="1915234">
                  <a:moveTo>
                    <a:pt x="1904946" y="0"/>
                  </a:moveTo>
                  <a:lnTo>
                    <a:pt x="0" y="1904711"/>
                  </a:lnTo>
                  <a:cubicBezTo>
                    <a:pt x="13268" y="1908410"/>
                    <a:pt x="26537" y="1911855"/>
                    <a:pt x="39870" y="1915235"/>
                  </a:cubicBezTo>
                  <a:lnTo>
                    <a:pt x="1915343" y="39929"/>
                  </a:lnTo>
                  <a:cubicBezTo>
                    <a:pt x="1912090" y="26344"/>
                    <a:pt x="1908582" y="13076"/>
                    <a:pt x="1904946" y="0"/>
                  </a:cubicBezTo>
                  <a:close/>
                </a:path>
              </a:pathLst>
            </a:custGeom>
            <a:solidFill>
              <a:srgbClr val="000000"/>
            </a:solidFill>
            <a:ln w="6379"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0EEB94E-5943-4749-AF0A-1186CE0F2926}"/>
                </a:ext>
              </a:extLst>
            </p:cNvPr>
            <p:cNvSpPr/>
            <p:nvPr/>
          </p:nvSpPr>
          <p:spPr>
            <a:xfrm>
              <a:off x="12971384" y="6597123"/>
              <a:ext cx="1533360" cy="1533285"/>
            </a:xfrm>
            <a:custGeom>
              <a:avLst/>
              <a:gdLst>
                <a:gd name="connsiteX0" fmla="*/ 1533360 w 1533360"/>
                <a:gd name="connsiteY0" fmla="*/ 0 h 1533285"/>
                <a:gd name="connsiteX1" fmla="*/ 0 w 1533360"/>
                <a:gd name="connsiteY1" fmla="*/ 1533286 h 1533285"/>
                <a:gd name="connsiteX2" fmla="*/ 51672 w 1533360"/>
                <a:gd name="connsiteY2" fmla="*/ 1532010 h 1533285"/>
                <a:gd name="connsiteX3" fmla="*/ 1532275 w 1533360"/>
                <a:gd name="connsiteY3" fmla="*/ 51539 h 1533285"/>
                <a:gd name="connsiteX4" fmla="*/ 1533360 w 1533360"/>
                <a:gd name="connsiteY4" fmla="*/ 0 h 153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60" h="1533285">
                  <a:moveTo>
                    <a:pt x="1533360" y="0"/>
                  </a:moveTo>
                  <a:lnTo>
                    <a:pt x="0" y="1533286"/>
                  </a:lnTo>
                  <a:cubicBezTo>
                    <a:pt x="17287" y="1533286"/>
                    <a:pt x="34511" y="1532840"/>
                    <a:pt x="51672" y="1532010"/>
                  </a:cubicBezTo>
                  <a:lnTo>
                    <a:pt x="1532275" y="51539"/>
                  </a:lnTo>
                  <a:cubicBezTo>
                    <a:pt x="1532786" y="34381"/>
                    <a:pt x="1533233" y="17222"/>
                    <a:pt x="1533360" y="0"/>
                  </a:cubicBezTo>
                  <a:close/>
                </a:path>
              </a:pathLst>
            </a:custGeom>
            <a:solidFill>
              <a:srgbClr val="000000"/>
            </a:solidFill>
            <a:ln w="637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29B103C-5128-ED4D-982D-EBFDE754C418}"/>
                </a:ext>
              </a:extLst>
            </p:cNvPr>
            <p:cNvSpPr/>
            <p:nvPr/>
          </p:nvSpPr>
          <p:spPr>
            <a:xfrm>
              <a:off x="13589207" y="7214954"/>
              <a:ext cx="781701" cy="781696"/>
            </a:xfrm>
            <a:custGeom>
              <a:avLst/>
              <a:gdLst>
                <a:gd name="connsiteX0" fmla="*/ 781701 w 781701"/>
                <a:gd name="connsiteY0" fmla="*/ 0 h 781696"/>
                <a:gd name="connsiteX1" fmla="*/ 0 w 781701"/>
                <a:gd name="connsiteY1" fmla="*/ 781697 h 781696"/>
                <a:gd name="connsiteX2" fmla="*/ 99005 w 781701"/>
                <a:gd name="connsiteY2" fmla="*/ 733092 h 781696"/>
                <a:gd name="connsiteX3" fmla="*/ 733093 w 781701"/>
                <a:gd name="connsiteY3" fmla="*/ 98996 h 781696"/>
                <a:gd name="connsiteX4" fmla="*/ 781701 w 781701"/>
                <a:gd name="connsiteY4" fmla="*/ 0 h 78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01" h="781696">
                  <a:moveTo>
                    <a:pt x="781701" y="0"/>
                  </a:moveTo>
                  <a:lnTo>
                    <a:pt x="0" y="781697"/>
                  </a:lnTo>
                  <a:cubicBezTo>
                    <a:pt x="33681" y="766643"/>
                    <a:pt x="66662" y="750441"/>
                    <a:pt x="99005" y="733092"/>
                  </a:cubicBezTo>
                  <a:lnTo>
                    <a:pt x="733093" y="98996"/>
                  </a:lnTo>
                  <a:cubicBezTo>
                    <a:pt x="750444" y="66657"/>
                    <a:pt x="766647" y="33615"/>
                    <a:pt x="781701" y="0"/>
                  </a:cubicBezTo>
                  <a:close/>
                </a:path>
              </a:pathLst>
            </a:custGeom>
            <a:solidFill>
              <a:srgbClr val="000000"/>
            </a:solidFill>
            <a:ln w="6379"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CF1455-84FD-A748-B6A0-F8673D449F8A}"/>
                </a:ext>
              </a:extLst>
            </p:cNvPr>
            <p:cNvSpPr/>
            <p:nvPr/>
          </p:nvSpPr>
          <p:spPr>
            <a:xfrm>
              <a:off x="12743903" y="6369727"/>
              <a:ext cx="1751398" cy="1751497"/>
            </a:xfrm>
            <a:custGeom>
              <a:avLst/>
              <a:gdLst>
                <a:gd name="connsiteX0" fmla="*/ 1746041 w 1751398"/>
                <a:gd name="connsiteY0" fmla="*/ 0 h 1751497"/>
                <a:gd name="connsiteX1" fmla="*/ 0 w 1751398"/>
                <a:gd name="connsiteY1" fmla="*/ 1745885 h 1751497"/>
                <a:gd name="connsiteX2" fmla="*/ 44655 w 1751398"/>
                <a:gd name="connsiteY2" fmla="*/ 1751497 h 1751497"/>
                <a:gd name="connsiteX3" fmla="*/ 1751399 w 1751398"/>
                <a:gd name="connsiteY3" fmla="*/ 44842 h 1751497"/>
                <a:gd name="connsiteX4" fmla="*/ 1746041 w 1751398"/>
                <a:gd name="connsiteY4" fmla="*/ 0 h 175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398" h="1751497">
                  <a:moveTo>
                    <a:pt x="1746041" y="0"/>
                  </a:moveTo>
                  <a:lnTo>
                    <a:pt x="0" y="1745885"/>
                  </a:lnTo>
                  <a:cubicBezTo>
                    <a:pt x="14864" y="1747989"/>
                    <a:pt x="29791" y="1749902"/>
                    <a:pt x="44655" y="1751497"/>
                  </a:cubicBezTo>
                  <a:lnTo>
                    <a:pt x="1751399" y="44842"/>
                  </a:lnTo>
                  <a:cubicBezTo>
                    <a:pt x="1749996" y="29661"/>
                    <a:pt x="1748083" y="14926"/>
                    <a:pt x="1746041" y="0"/>
                  </a:cubicBezTo>
                  <a:close/>
                </a:path>
              </a:pathLst>
            </a:custGeom>
            <a:solidFill>
              <a:srgbClr val="000000"/>
            </a:solidFill>
            <a:ln w="637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D6296E7-5C0F-2840-BDCF-4A41507DEADB}"/>
                </a:ext>
              </a:extLst>
            </p:cNvPr>
            <p:cNvSpPr/>
            <p:nvPr/>
          </p:nvSpPr>
          <p:spPr>
            <a:xfrm>
              <a:off x="11919779" y="5545740"/>
              <a:ext cx="2207445" cy="2207247"/>
            </a:xfrm>
            <a:custGeom>
              <a:avLst/>
              <a:gdLst>
                <a:gd name="connsiteX0" fmla="*/ 2183779 w 2207445"/>
                <a:gd name="connsiteY0" fmla="*/ 0 h 2207247"/>
                <a:gd name="connsiteX1" fmla="*/ 0 w 2207445"/>
                <a:gd name="connsiteY1" fmla="*/ 2183519 h 2207247"/>
                <a:gd name="connsiteX2" fmla="*/ 26728 w 2207445"/>
                <a:gd name="connsiteY2" fmla="*/ 2207248 h 2207247"/>
                <a:gd name="connsiteX3" fmla="*/ 2207445 w 2207445"/>
                <a:gd name="connsiteY3" fmla="*/ 26662 h 2207247"/>
                <a:gd name="connsiteX4" fmla="*/ 2183779 w 2207445"/>
                <a:gd name="connsiteY4" fmla="*/ 0 h 220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45" h="2207247">
                  <a:moveTo>
                    <a:pt x="2183779" y="0"/>
                  </a:moveTo>
                  <a:lnTo>
                    <a:pt x="0" y="2183519"/>
                  </a:lnTo>
                  <a:cubicBezTo>
                    <a:pt x="8803" y="2191556"/>
                    <a:pt x="17734" y="2199466"/>
                    <a:pt x="26728" y="2207248"/>
                  </a:cubicBezTo>
                  <a:lnTo>
                    <a:pt x="2207445" y="26662"/>
                  </a:lnTo>
                  <a:cubicBezTo>
                    <a:pt x="2199854" y="17669"/>
                    <a:pt x="2191817" y="8802"/>
                    <a:pt x="2183779" y="0"/>
                  </a:cubicBezTo>
                  <a:close/>
                </a:path>
              </a:pathLst>
            </a:custGeom>
            <a:solidFill>
              <a:srgbClr val="000000"/>
            </a:solidFill>
            <a:ln w="6379"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14C1B93-C5C7-544C-A811-121154575CA7}"/>
                </a:ext>
              </a:extLst>
            </p:cNvPr>
            <p:cNvSpPr/>
            <p:nvPr/>
          </p:nvSpPr>
          <p:spPr>
            <a:xfrm>
              <a:off x="11522740" y="5148801"/>
              <a:ext cx="2044968" cy="2044912"/>
            </a:xfrm>
            <a:custGeom>
              <a:avLst/>
              <a:gdLst>
                <a:gd name="connsiteX0" fmla="*/ 2009436 w 2044968"/>
                <a:gd name="connsiteY0" fmla="*/ 0 h 2044912"/>
                <a:gd name="connsiteX1" fmla="*/ 0 w 2044968"/>
                <a:gd name="connsiteY1" fmla="*/ 2009256 h 2044912"/>
                <a:gd name="connsiteX2" fmla="*/ 14799 w 2044968"/>
                <a:gd name="connsiteY2" fmla="*/ 2044913 h 2044912"/>
                <a:gd name="connsiteX3" fmla="*/ 2044968 w 2044968"/>
                <a:gd name="connsiteY3" fmla="*/ 14862 h 2044912"/>
                <a:gd name="connsiteX4" fmla="*/ 2009436 w 2044968"/>
                <a:gd name="connsiteY4" fmla="*/ 0 h 204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968" h="2044912">
                  <a:moveTo>
                    <a:pt x="2009436" y="0"/>
                  </a:moveTo>
                  <a:lnTo>
                    <a:pt x="0" y="2009256"/>
                  </a:lnTo>
                  <a:cubicBezTo>
                    <a:pt x="4784" y="2021184"/>
                    <a:pt x="9696" y="2033112"/>
                    <a:pt x="14799" y="2044913"/>
                  </a:cubicBezTo>
                  <a:lnTo>
                    <a:pt x="2044968" y="14862"/>
                  </a:lnTo>
                  <a:cubicBezTo>
                    <a:pt x="2033230" y="9696"/>
                    <a:pt x="2021366" y="4720"/>
                    <a:pt x="2009436" y="0"/>
                  </a:cubicBezTo>
                  <a:close/>
                </a:path>
              </a:pathLst>
            </a:custGeom>
            <a:solidFill>
              <a:srgbClr val="000000"/>
            </a:solidFill>
            <a:ln w="637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3210E6E-6D49-D840-A1CF-C1BA56BB94DF}"/>
                </a:ext>
              </a:extLst>
            </p:cNvPr>
            <p:cNvSpPr/>
            <p:nvPr/>
          </p:nvSpPr>
          <p:spPr>
            <a:xfrm>
              <a:off x="11462904" y="5088906"/>
              <a:ext cx="1926571" cy="1926334"/>
            </a:xfrm>
            <a:custGeom>
              <a:avLst/>
              <a:gdLst>
                <a:gd name="connsiteX0" fmla="*/ 1887085 w 1926571"/>
                <a:gd name="connsiteY0" fmla="*/ 0 h 1926334"/>
                <a:gd name="connsiteX1" fmla="*/ 0 w 1926571"/>
                <a:gd name="connsiteY1" fmla="*/ 1886851 h 1926334"/>
                <a:gd name="connsiteX2" fmla="*/ 10908 w 1926571"/>
                <a:gd name="connsiteY2" fmla="*/ 1926335 h 1926334"/>
                <a:gd name="connsiteX3" fmla="*/ 1926571 w 1926571"/>
                <a:gd name="connsiteY3" fmla="*/ 10844 h 1926334"/>
                <a:gd name="connsiteX4" fmla="*/ 1887085 w 1926571"/>
                <a:gd name="connsiteY4" fmla="*/ 0 h 192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71" h="1926334">
                  <a:moveTo>
                    <a:pt x="1887085" y="0"/>
                  </a:moveTo>
                  <a:lnTo>
                    <a:pt x="0" y="1886851"/>
                  </a:lnTo>
                  <a:cubicBezTo>
                    <a:pt x="3444" y="1900055"/>
                    <a:pt x="7145" y="1913258"/>
                    <a:pt x="10908" y="1926335"/>
                  </a:cubicBezTo>
                  <a:lnTo>
                    <a:pt x="1926571" y="10844"/>
                  </a:lnTo>
                  <a:cubicBezTo>
                    <a:pt x="1913430" y="7100"/>
                    <a:pt x="1900288" y="3489"/>
                    <a:pt x="1887085" y="0"/>
                  </a:cubicBezTo>
                  <a:close/>
                </a:path>
              </a:pathLst>
            </a:custGeom>
            <a:solidFill>
              <a:srgbClr val="000000"/>
            </a:solidFill>
            <a:ln w="6379"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4FBA9A3-6C06-BD4B-B59B-EFA34CB9B3CB}"/>
                </a:ext>
              </a:extLst>
            </p:cNvPr>
            <p:cNvSpPr/>
            <p:nvPr/>
          </p:nvSpPr>
          <p:spPr>
            <a:xfrm>
              <a:off x="12363833" y="5989499"/>
              <a:ext cx="2036484" cy="2036492"/>
            </a:xfrm>
            <a:custGeom>
              <a:avLst/>
              <a:gdLst>
                <a:gd name="connsiteX0" fmla="*/ 2022195 w 2036484"/>
                <a:gd name="connsiteY0" fmla="*/ 0 h 2036492"/>
                <a:gd name="connsiteX1" fmla="*/ 0 w 2036484"/>
                <a:gd name="connsiteY1" fmla="*/ 2022013 h 2036492"/>
                <a:gd name="connsiteX2" fmla="*/ 35915 w 2036484"/>
                <a:gd name="connsiteY2" fmla="*/ 2036493 h 2036492"/>
                <a:gd name="connsiteX3" fmla="*/ 2036484 w 2036484"/>
                <a:gd name="connsiteY3" fmla="*/ 35911 h 2036492"/>
                <a:gd name="connsiteX4" fmla="*/ 2022195 w 2036484"/>
                <a:gd name="connsiteY4" fmla="*/ 0 h 20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484" h="2036492">
                  <a:moveTo>
                    <a:pt x="2022195" y="0"/>
                  </a:moveTo>
                  <a:lnTo>
                    <a:pt x="0" y="2022013"/>
                  </a:lnTo>
                  <a:cubicBezTo>
                    <a:pt x="11865" y="2026989"/>
                    <a:pt x="23858" y="2031837"/>
                    <a:pt x="35915" y="2036493"/>
                  </a:cubicBezTo>
                  <a:lnTo>
                    <a:pt x="2036484" y="35911"/>
                  </a:lnTo>
                  <a:cubicBezTo>
                    <a:pt x="2031955" y="23856"/>
                    <a:pt x="2027171" y="11928"/>
                    <a:pt x="2022195" y="0"/>
                  </a:cubicBezTo>
                  <a:close/>
                </a:path>
              </a:pathLst>
            </a:custGeom>
            <a:solidFill>
              <a:srgbClr val="000000"/>
            </a:solidFill>
            <a:ln w="637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AE0114-569E-A24E-88D5-EABC571E05A3}"/>
                </a:ext>
              </a:extLst>
            </p:cNvPr>
            <p:cNvSpPr/>
            <p:nvPr/>
          </p:nvSpPr>
          <p:spPr>
            <a:xfrm>
              <a:off x="11692936" y="5318854"/>
              <a:ext cx="2182630" cy="2182434"/>
            </a:xfrm>
            <a:custGeom>
              <a:avLst/>
              <a:gdLst>
                <a:gd name="connsiteX0" fmla="*/ 2153286 w 2182630"/>
                <a:gd name="connsiteY0" fmla="*/ 0 h 2182434"/>
                <a:gd name="connsiteX1" fmla="*/ 0 w 2182630"/>
                <a:gd name="connsiteY1" fmla="*/ 2153158 h 2182434"/>
                <a:gd name="connsiteX2" fmla="*/ 21115 w 2182630"/>
                <a:gd name="connsiteY2" fmla="*/ 2182435 h 2182434"/>
                <a:gd name="connsiteX3" fmla="*/ 2182631 w 2182630"/>
                <a:gd name="connsiteY3" fmla="*/ 21113 h 2182434"/>
                <a:gd name="connsiteX4" fmla="*/ 2153286 w 2182630"/>
                <a:gd name="connsiteY4" fmla="*/ 0 h 218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630" h="2182434">
                  <a:moveTo>
                    <a:pt x="2153286" y="0"/>
                  </a:moveTo>
                  <a:lnTo>
                    <a:pt x="0" y="2153158"/>
                  </a:lnTo>
                  <a:cubicBezTo>
                    <a:pt x="6890" y="2162980"/>
                    <a:pt x="13971" y="2172740"/>
                    <a:pt x="21115" y="2182435"/>
                  </a:cubicBezTo>
                  <a:lnTo>
                    <a:pt x="2182631" y="21113"/>
                  </a:lnTo>
                  <a:cubicBezTo>
                    <a:pt x="2172935" y="13969"/>
                    <a:pt x="2163174" y="6934"/>
                    <a:pt x="2153286" y="0"/>
                  </a:cubicBezTo>
                  <a:close/>
                </a:path>
              </a:pathLst>
            </a:custGeom>
            <a:solidFill>
              <a:srgbClr val="000000"/>
            </a:solidFill>
            <a:ln w="6379"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092FF16-B53D-1746-98D3-F94919919E8C}"/>
                </a:ext>
              </a:extLst>
            </p:cNvPr>
            <p:cNvSpPr/>
            <p:nvPr/>
          </p:nvSpPr>
          <p:spPr>
            <a:xfrm>
              <a:off x="11799915" y="5425632"/>
              <a:ext cx="2208402" cy="2207948"/>
            </a:xfrm>
            <a:custGeom>
              <a:avLst/>
              <a:gdLst>
                <a:gd name="connsiteX0" fmla="*/ 2181675 w 2208402"/>
                <a:gd name="connsiteY0" fmla="*/ 0 h 2207948"/>
                <a:gd name="connsiteX1" fmla="*/ 0 w 2208402"/>
                <a:gd name="connsiteY1" fmla="*/ 2181478 h 2207948"/>
                <a:gd name="connsiteX2" fmla="*/ 23922 w 2208402"/>
                <a:gd name="connsiteY2" fmla="*/ 2207949 h 2207948"/>
                <a:gd name="connsiteX3" fmla="*/ 2208403 w 2208402"/>
                <a:gd name="connsiteY3" fmla="*/ 23664 h 2207948"/>
                <a:gd name="connsiteX4" fmla="*/ 2181675 w 2208402"/>
                <a:gd name="connsiteY4" fmla="*/ 0 h 220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402" h="2207948">
                  <a:moveTo>
                    <a:pt x="2181675" y="0"/>
                  </a:moveTo>
                  <a:lnTo>
                    <a:pt x="0" y="2181478"/>
                  </a:lnTo>
                  <a:cubicBezTo>
                    <a:pt x="7910" y="2190408"/>
                    <a:pt x="15884" y="2199210"/>
                    <a:pt x="23922" y="2207949"/>
                  </a:cubicBezTo>
                  <a:lnTo>
                    <a:pt x="2208403" y="23664"/>
                  </a:lnTo>
                  <a:cubicBezTo>
                    <a:pt x="2199535" y="15755"/>
                    <a:pt x="2190605" y="7865"/>
                    <a:pt x="2181675" y="0"/>
                  </a:cubicBezTo>
                  <a:close/>
                </a:path>
              </a:pathLst>
            </a:custGeom>
            <a:solidFill>
              <a:srgbClr val="000000"/>
            </a:solidFill>
            <a:ln w="637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F5E7498D-4C4B-634C-BC4D-6A134E0B722D}"/>
                </a:ext>
              </a:extLst>
            </p:cNvPr>
            <p:cNvSpPr/>
            <p:nvPr/>
          </p:nvSpPr>
          <p:spPr>
            <a:xfrm>
              <a:off x="11532245" y="5158241"/>
              <a:ext cx="830375" cy="830364"/>
            </a:xfrm>
            <a:custGeom>
              <a:avLst/>
              <a:gdLst>
                <a:gd name="connsiteX0" fmla="*/ 737431 w 830375"/>
                <a:gd name="connsiteY0" fmla="*/ 42673 h 830364"/>
                <a:gd name="connsiteX1" fmla="*/ 42740 w 830375"/>
                <a:gd name="connsiteY1" fmla="*/ 737238 h 830364"/>
                <a:gd name="connsiteX2" fmla="*/ 0 w 830375"/>
                <a:gd name="connsiteY2" fmla="*/ 830365 h 830364"/>
                <a:gd name="connsiteX3" fmla="*/ 830375 w 830375"/>
                <a:gd name="connsiteY3" fmla="*/ 0 h 830364"/>
                <a:gd name="connsiteX4" fmla="*/ 737431 w 830375"/>
                <a:gd name="connsiteY4" fmla="*/ 42673 h 8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375" h="830364">
                  <a:moveTo>
                    <a:pt x="737431" y="42673"/>
                  </a:moveTo>
                  <a:lnTo>
                    <a:pt x="42740" y="737238"/>
                  </a:lnTo>
                  <a:cubicBezTo>
                    <a:pt x="27494" y="767728"/>
                    <a:pt x="13268" y="798791"/>
                    <a:pt x="0" y="830365"/>
                  </a:cubicBezTo>
                  <a:lnTo>
                    <a:pt x="830375" y="0"/>
                  </a:lnTo>
                  <a:cubicBezTo>
                    <a:pt x="798799" y="13223"/>
                    <a:pt x="767860" y="27447"/>
                    <a:pt x="737431" y="42673"/>
                  </a:cubicBezTo>
                  <a:close/>
                </a:path>
              </a:pathLst>
            </a:custGeom>
            <a:solidFill>
              <a:srgbClr val="000000"/>
            </a:solidFill>
            <a:ln w="6379"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82C51DD-685B-0C40-AD64-BDAE0B38D83B}"/>
                </a:ext>
              </a:extLst>
            </p:cNvPr>
            <p:cNvSpPr/>
            <p:nvPr/>
          </p:nvSpPr>
          <p:spPr>
            <a:xfrm>
              <a:off x="11413018" y="5038961"/>
              <a:ext cx="1552943" cy="1552868"/>
            </a:xfrm>
            <a:custGeom>
              <a:avLst/>
              <a:gdLst>
                <a:gd name="connsiteX0" fmla="*/ 1545927 w 1552943"/>
                <a:gd name="connsiteY0" fmla="*/ 0 h 1552868"/>
                <a:gd name="connsiteX1" fmla="*/ 1502038 w 1552943"/>
                <a:gd name="connsiteY1" fmla="*/ 638 h 1552868"/>
                <a:gd name="connsiteX2" fmla="*/ 639 w 1552943"/>
                <a:gd name="connsiteY2" fmla="*/ 1501904 h 1552868"/>
                <a:gd name="connsiteX3" fmla="*/ 0 w 1552943"/>
                <a:gd name="connsiteY3" fmla="*/ 1545788 h 1552868"/>
                <a:gd name="connsiteX4" fmla="*/ 0 w 1552943"/>
                <a:gd name="connsiteY4" fmla="*/ 1552868 h 1552868"/>
                <a:gd name="connsiteX5" fmla="*/ 1552943 w 1552943"/>
                <a:gd name="connsiteY5" fmla="*/ 64 h 15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943" h="1552868">
                  <a:moveTo>
                    <a:pt x="1545927" y="0"/>
                  </a:moveTo>
                  <a:cubicBezTo>
                    <a:pt x="1531255" y="0"/>
                    <a:pt x="1516582" y="0"/>
                    <a:pt x="1502038" y="638"/>
                  </a:cubicBezTo>
                  <a:lnTo>
                    <a:pt x="639" y="1501904"/>
                  </a:lnTo>
                  <a:cubicBezTo>
                    <a:pt x="255" y="1516510"/>
                    <a:pt x="0" y="1531117"/>
                    <a:pt x="0" y="1545788"/>
                  </a:cubicBezTo>
                  <a:cubicBezTo>
                    <a:pt x="0" y="1548148"/>
                    <a:pt x="0" y="1550508"/>
                    <a:pt x="0" y="1552868"/>
                  </a:cubicBezTo>
                  <a:lnTo>
                    <a:pt x="1552943" y="64"/>
                  </a:lnTo>
                  <a:close/>
                </a:path>
              </a:pathLst>
            </a:custGeom>
            <a:solidFill>
              <a:srgbClr val="000000"/>
            </a:solidFill>
            <a:ln w="637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D968A39-66DA-C146-959E-FA53F3B13A01}"/>
                </a:ext>
              </a:extLst>
            </p:cNvPr>
            <p:cNvSpPr/>
            <p:nvPr/>
          </p:nvSpPr>
          <p:spPr>
            <a:xfrm>
              <a:off x="11600183" y="5226109"/>
              <a:ext cx="2129045" cy="2128855"/>
            </a:xfrm>
            <a:custGeom>
              <a:avLst/>
              <a:gdLst>
                <a:gd name="connsiteX0" fmla="*/ 2096703 w 2129045"/>
                <a:gd name="connsiteY0" fmla="*/ 0 h 2128855"/>
                <a:gd name="connsiteX1" fmla="*/ 0 w 2129045"/>
                <a:gd name="connsiteY1" fmla="*/ 2096579 h 2128855"/>
                <a:gd name="connsiteX2" fmla="*/ 18053 w 2129045"/>
                <a:gd name="connsiteY2" fmla="*/ 2128855 h 2128855"/>
                <a:gd name="connsiteX3" fmla="*/ 2129046 w 2129045"/>
                <a:gd name="connsiteY3" fmla="*/ 18115 h 2128855"/>
                <a:gd name="connsiteX4" fmla="*/ 2096703 w 2129045"/>
                <a:gd name="connsiteY4" fmla="*/ 0 h 212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45" h="2128855">
                  <a:moveTo>
                    <a:pt x="2096703" y="0"/>
                  </a:moveTo>
                  <a:lnTo>
                    <a:pt x="0" y="2096579"/>
                  </a:lnTo>
                  <a:cubicBezTo>
                    <a:pt x="5868" y="2107422"/>
                    <a:pt x="11929" y="2118139"/>
                    <a:pt x="18053" y="2128855"/>
                  </a:cubicBezTo>
                  <a:lnTo>
                    <a:pt x="2129046" y="18115"/>
                  </a:lnTo>
                  <a:cubicBezTo>
                    <a:pt x="2118329" y="11928"/>
                    <a:pt x="2107547" y="5996"/>
                    <a:pt x="2096703" y="0"/>
                  </a:cubicBezTo>
                  <a:close/>
                </a:path>
              </a:pathLst>
            </a:custGeom>
            <a:solidFill>
              <a:srgbClr val="000000"/>
            </a:solidFill>
            <a:ln w="6379"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9EF565A-9C42-E848-B2DA-6454635FDE9D}"/>
                </a:ext>
              </a:extLst>
            </p:cNvPr>
            <p:cNvSpPr/>
            <p:nvPr/>
          </p:nvSpPr>
          <p:spPr>
            <a:xfrm>
              <a:off x="12201036" y="5826909"/>
              <a:ext cx="2123369" cy="2123177"/>
            </a:xfrm>
            <a:custGeom>
              <a:avLst/>
              <a:gdLst>
                <a:gd name="connsiteX0" fmla="*/ 2105507 w 2123369"/>
                <a:gd name="connsiteY0" fmla="*/ 0 h 2123177"/>
                <a:gd name="connsiteX1" fmla="*/ 0 w 2123369"/>
                <a:gd name="connsiteY1" fmla="*/ 2105318 h 2123177"/>
                <a:gd name="connsiteX2" fmla="*/ 32534 w 2123369"/>
                <a:gd name="connsiteY2" fmla="*/ 2123178 h 2123177"/>
                <a:gd name="connsiteX3" fmla="*/ 2123369 w 2123369"/>
                <a:gd name="connsiteY3" fmla="*/ 32531 h 2123177"/>
                <a:gd name="connsiteX4" fmla="*/ 2105507 w 2123369"/>
                <a:gd name="connsiteY4" fmla="*/ 0 h 21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69" h="2123177">
                  <a:moveTo>
                    <a:pt x="2105507" y="0"/>
                  </a:moveTo>
                  <a:lnTo>
                    <a:pt x="0" y="2105318"/>
                  </a:lnTo>
                  <a:cubicBezTo>
                    <a:pt x="10781" y="2111697"/>
                    <a:pt x="21625" y="2117373"/>
                    <a:pt x="32534" y="2123178"/>
                  </a:cubicBezTo>
                  <a:lnTo>
                    <a:pt x="2123369" y="32531"/>
                  </a:lnTo>
                  <a:cubicBezTo>
                    <a:pt x="2117499" y="21624"/>
                    <a:pt x="2111567" y="10779"/>
                    <a:pt x="2105507" y="0"/>
                  </a:cubicBezTo>
                  <a:close/>
                </a:path>
              </a:pathLst>
            </a:custGeom>
            <a:solidFill>
              <a:srgbClr val="000000"/>
            </a:solidFill>
            <a:ln w="637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29410A4-7360-7D41-B612-B71D26D9CDAF}"/>
                </a:ext>
              </a:extLst>
            </p:cNvPr>
            <p:cNvSpPr/>
            <p:nvPr/>
          </p:nvSpPr>
          <p:spPr>
            <a:xfrm>
              <a:off x="12053486" y="5679372"/>
              <a:ext cx="2179313" cy="2179181"/>
            </a:xfrm>
            <a:custGeom>
              <a:avLst/>
              <a:gdLst>
                <a:gd name="connsiteX0" fmla="*/ 2158518 w 2179313"/>
                <a:gd name="connsiteY0" fmla="*/ 0 h 2179181"/>
                <a:gd name="connsiteX1" fmla="*/ 0 w 2179313"/>
                <a:gd name="connsiteY1" fmla="*/ 2158324 h 2179181"/>
                <a:gd name="connsiteX2" fmla="*/ 29536 w 2179313"/>
                <a:gd name="connsiteY2" fmla="*/ 2179182 h 2179181"/>
                <a:gd name="connsiteX3" fmla="*/ 2179314 w 2179313"/>
                <a:gd name="connsiteY3" fmla="*/ 29597 h 2179181"/>
                <a:gd name="connsiteX4" fmla="*/ 2158518 w 2179313"/>
                <a:gd name="connsiteY4" fmla="*/ 0 h 217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13" h="2179181">
                  <a:moveTo>
                    <a:pt x="2158518" y="0"/>
                  </a:moveTo>
                  <a:lnTo>
                    <a:pt x="0" y="2158324"/>
                  </a:lnTo>
                  <a:cubicBezTo>
                    <a:pt x="9760" y="2165404"/>
                    <a:pt x="19648" y="2172356"/>
                    <a:pt x="29536" y="2179182"/>
                  </a:cubicBezTo>
                  <a:lnTo>
                    <a:pt x="2179314" y="29597"/>
                  </a:lnTo>
                  <a:cubicBezTo>
                    <a:pt x="2172488" y="19582"/>
                    <a:pt x="2165535" y="9759"/>
                    <a:pt x="2158518" y="0"/>
                  </a:cubicBezTo>
                  <a:close/>
                </a:path>
              </a:pathLst>
            </a:custGeom>
            <a:solidFill>
              <a:srgbClr val="000000"/>
            </a:solidFill>
            <a:ln w="6379"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B1437F5-E0CC-D048-B7B7-E25A24C29C49}"/>
                </a:ext>
              </a:extLst>
            </p:cNvPr>
            <p:cNvSpPr/>
            <p:nvPr/>
          </p:nvSpPr>
          <p:spPr>
            <a:xfrm>
              <a:off x="11424054" y="5050315"/>
              <a:ext cx="1766645" cy="1766869"/>
            </a:xfrm>
            <a:custGeom>
              <a:avLst/>
              <a:gdLst>
                <a:gd name="connsiteX0" fmla="*/ 1722374 w 1766645"/>
                <a:gd name="connsiteY0" fmla="*/ 0 h 1766869"/>
                <a:gd name="connsiteX1" fmla="*/ 0 w 1766645"/>
                <a:gd name="connsiteY1" fmla="*/ 1722220 h 1766869"/>
                <a:gd name="connsiteX2" fmla="*/ 5997 w 1766645"/>
                <a:gd name="connsiteY2" fmla="*/ 1766870 h 1766869"/>
                <a:gd name="connsiteX3" fmla="*/ 1766645 w 1766645"/>
                <a:gd name="connsiteY3" fmla="*/ 6379 h 1766869"/>
                <a:gd name="connsiteX4" fmla="*/ 1722374 w 1766645"/>
                <a:gd name="connsiteY4" fmla="*/ 0 h 17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645" h="1766869">
                  <a:moveTo>
                    <a:pt x="1722374" y="0"/>
                  </a:moveTo>
                  <a:lnTo>
                    <a:pt x="0" y="1722220"/>
                  </a:lnTo>
                  <a:cubicBezTo>
                    <a:pt x="1850" y="1737081"/>
                    <a:pt x="3764" y="1751880"/>
                    <a:pt x="5997" y="1766870"/>
                  </a:cubicBezTo>
                  <a:lnTo>
                    <a:pt x="1766645" y="6379"/>
                  </a:lnTo>
                  <a:cubicBezTo>
                    <a:pt x="1752102" y="3764"/>
                    <a:pt x="1737238" y="1786"/>
                    <a:pt x="1722374" y="0"/>
                  </a:cubicBezTo>
                  <a:close/>
                </a:path>
              </a:pathLst>
            </a:custGeom>
            <a:solidFill>
              <a:srgbClr val="000000"/>
            </a:solidFill>
            <a:ln w="637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CEF790E4-86AE-084B-AA6D-FC4327C354C4}"/>
                </a:ext>
              </a:extLst>
            </p:cNvPr>
            <p:cNvSpPr/>
            <p:nvPr/>
          </p:nvSpPr>
          <p:spPr>
            <a:xfrm>
              <a:off x="346318" y="-603412"/>
              <a:ext cx="1432377" cy="1432248"/>
            </a:xfrm>
            <a:custGeom>
              <a:avLst/>
              <a:gdLst>
                <a:gd name="connsiteX0" fmla="*/ 1432377 w 1432377"/>
                <a:gd name="connsiteY0" fmla="*/ 716124 h 1432248"/>
                <a:gd name="connsiteX1" fmla="*/ 716189 w 1432377"/>
                <a:gd name="connsiteY1" fmla="*/ 1432249 h 1432248"/>
                <a:gd name="connsiteX2" fmla="*/ 0 w 1432377"/>
                <a:gd name="connsiteY2" fmla="*/ 716124 h 1432248"/>
                <a:gd name="connsiteX3" fmla="*/ 716189 w 1432377"/>
                <a:gd name="connsiteY3" fmla="*/ 0 h 1432248"/>
                <a:gd name="connsiteX4" fmla="*/ 1432377 w 1432377"/>
                <a:gd name="connsiteY4" fmla="*/ 716124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377" h="1432248">
                  <a:moveTo>
                    <a:pt x="1432377" y="716124"/>
                  </a:moveTo>
                  <a:cubicBezTo>
                    <a:pt x="1432377" y="1111629"/>
                    <a:pt x="1111729" y="1432249"/>
                    <a:pt x="716189" y="1432249"/>
                  </a:cubicBezTo>
                  <a:cubicBezTo>
                    <a:pt x="320649" y="1432249"/>
                    <a:pt x="0" y="1111629"/>
                    <a:pt x="0" y="716124"/>
                  </a:cubicBezTo>
                  <a:cubicBezTo>
                    <a:pt x="0" y="320620"/>
                    <a:pt x="320649" y="0"/>
                    <a:pt x="716189" y="0"/>
                  </a:cubicBezTo>
                  <a:cubicBezTo>
                    <a:pt x="1111729" y="0"/>
                    <a:pt x="1432377" y="320620"/>
                    <a:pt x="1432377" y="716124"/>
                  </a:cubicBezTo>
                  <a:close/>
                </a:path>
              </a:pathLst>
            </a:custGeom>
            <a:solidFill>
              <a:schemeClr val="accent5"/>
            </a:solidFill>
            <a:ln w="6379"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06F8BCD6-D699-4B4E-803F-D81D669D588C}"/>
                </a:ext>
              </a:extLst>
            </p:cNvPr>
            <p:cNvSpPr/>
            <p:nvPr/>
          </p:nvSpPr>
          <p:spPr>
            <a:xfrm>
              <a:off x="455976" y="-735895"/>
              <a:ext cx="970270" cy="970247"/>
            </a:xfrm>
            <a:custGeom>
              <a:avLst/>
              <a:gdLst>
                <a:gd name="connsiteX0" fmla="*/ 819595 w 970270"/>
                <a:gd name="connsiteY0" fmla="*/ 0 h 970247"/>
                <a:gd name="connsiteX1" fmla="*/ 0 w 970270"/>
                <a:gd name="connsiteY1" fmla="*/ 819521 h 970247"/>
                <a:gd name="connsiteX2" fmla="*/ 41018 w 970270"/>
                <a:gd name="connsiteY2" fmla="*/ 970247 h 970247"/>
                <a:gd name="connsiteX3" fmla="*/ 970271 w 970270"/>
                <a:gd name="connsiteY3" fmla="*/ 41014 h 970247"/>
                <a:gd name="connsiteX4" fmla="*/ 819595 w 970270"/>
                <a:gd name="connsiteY4" fmla="*/ 0 h 97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70" h="970247">
                  <a:moveTo>
                    <a:pt x="819595" y="0"/>
                  </a:moveTo>
                  <a:lnTo>
                    <a:pt x="0" y="819521"/>
                  </a:lnTo>
                  <a:cubicBezTo>
                    <a:pt x="8076" y="871124"/>
                    <a:pt x="21829" y="921668"/>
                    <a:pt x="41018" y="970247"/>
                  </a:cubicBezTo>
                  <a:lnTo>
                    <a:pt x="970271" y="41014"/>
                  </a:lnTo>
                  <a:cubicBezTo>
                    <a:pt x="921700" y="21867"/>
                    <a:pt x="871171" y="8114"/>
                    <a:pt x="819595" y="0"/>
                  </a:cubicBezTo>
                  <a:close/>
                </a:path>
              </a:pathLst>
            </a:custGeom>
            <a:noFill/>
            <a:ln w="637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BAFB73B0-2534-5146-B118-BB683004676F}"/>
                </a:ext>
              </a:extLst>
            </p:cNvPr>
            <p:cNvSpPr/>
            <p:nvPr/>
          </p:nvSpPr>
          <p:spPr>
            <a:xfrm>
              <a:off x="726771" y="-465124"/>
              <a:ext cx="1078078" cy="1078045"/>
            </a:xfrm>
            <a:custGeom>
              <a:avLst/>
              <a:gdLst>
                <a:gd name="connsiteX0" fmla="*/ 1004527 w 1078078"/>
                <a:gd name="connsiteY0" fmla="*/ 0 h 1078045"/>
                <a:gd name="connsiteX1" fmla="*/ 0 w 1078078"/>
                <a:gd name="connsiteY1" fmla="*/ 1004245 h 1078045"/>
                <a:gd name="connsiteX2" fmla="*/ 117823 w 1078078"/>
                <a:gd name="connsiteY2" fmla="*/ 1078046 h 1078045"/>
                <a:gd name="connsiteX3" fmla="*/ 1078079 w 1078078"/>
                <a:gd name="connsiteY3" fmla="*/ 117940 h 1078045"/>
                <a:gd name="connsiteX4" fmla="*/ 1004527 w 1078078"/>
                <a:gd name="connsiteY4" fmla="*/ 0 h 107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078" h="1078045">
                  <a:moveTo>
                    <a:pt x="1004527" y="0"/>
                  </a:moveTo>
                  <a:lnTo>
                    <a:pt x="0" y="1004245"/>
                  </a:lnTo>
                  <a:cubicBezTo>
                    <a:pt x="36776" y="1032624"/>
                    <a:pt x="76237" y="1057341"/>
                    <a:pt x="117823" y="1078046"/>
                  </a:cubicBezTo>
                  <a:lnTo>
                    <a:pt x="1078079" y="117940"/>
                  </a:lnTo>
                  <a:cubicBezTo>
                    <a:pt x="1057442" y="76335"/>
                    <a:pt x="1032812" y="36835"/>
                    <a:pt x="1004527" y="0"/>
                  </a:cubicBezTo>
                  <a:close/>
                </a:path>
              </a:pathLst>
            </a:custGeom>
            <a:noFill/>
            <a:ln w="6379"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ECBDD92-C207-6849-A75E-B3FC35FD457D}"/>
                </a:ext>
              </a:extLst>
            </p:cNvPr>
            <p:cNvSpPr/>
            <p:nvPr/>
          </p:nvSpPr>
          <p:spPr>
            <a:xfrm>
              <a:off x="512049" y="-679763"/>
              <a:ext cx="1070551" cy="1070518"/>
            </a:xfrm>
            <a:custGeom>
              <a:avLst/>
              <a:gdLst>
                <a:gd name="connsiteX0" fmla="*/ 949475 w 1070551"/>
                <a:gd name="connsiteY0" fmla="*/ 0 h 1070518"/>
                <a:gd name="connsiteX1" fmla="*/ 0 w 1070551"/>
                <a:gd name="connsiteY1" fmla="*/ 949326 h 1070518"/>
                <a:gd name="connsiteX2" fmla="*/ 71000 w 1070551"/>
                <a:gd name="connsiteY2" fmla="*/ 1070519 h 1070518"/>
                <a:gd name="connsiteX3" fmla="*/ 1070551 w 1070551"/>
                <a:gd name="connsiteY3" fmla="*/ 70611 h 1070518"/>
                <a:gd name="connsiteX4" fmla="*/ 949475 w 1070551"/>
                <a:gd name="connsiteY4" fmla="*/ 0 h 107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551" h="1070518">
                  <a:moveTo>
                    <a:pt x="949475" y="0"/>
                  </a:moveTo>
                  <a:lnTo>
                    <a:pt x="0" y="949326"/>
                  </a:lnTo>
                  <a:cubicBezTo>
                    <a:pt x="19648" y="991947"/>
                    <a:pt x="43429" y="1032541"/>
                    <a:pt x="71000" y="1070519"/>
                  </a:cubicBezTo>
                  <a:lnTo>
                    <a:pt x="1070551" y="70611"/>
                  </a:lnTo>
                  <a:cubicBezTo>
                    <a:pt x="1032608" y="43155"/>
                    <a:pt x="992056" y="19504"/>
                    <a:pt x="949475" y="0"/>
                  </a:cubicBezTo>
                  <a:close/>
                </a:path>
              </a:pathLst>
            </a:custGeom>
            <a:noFill/>
            <a:ln w="637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3842050-21C3-704C-B801-1B0E71680D59}"/>
                </a:ext>
              </a:extLst>
            </p:cNvPr>
            <p:cNvSpPr/>
            <p:nvPr/>
          </p:nvSpPr>
          <p:spPr>
            <a:xfrm>
              <a:off x="604483" y="-587337"/>
              <a:ext cx="1104041" cy="1103878"/>
            </a:xfrm>
            <a:custGeom>
              <a:avLst/>
              <a:gdLst>
                <a:gd name="connsiteX0" fmla="*/ 1006696 w 1104041"/>
                <a:gd name="connsiteY0" fmla="*/ 0 h 1103878"/>
                <a:gd name="connsiteX1" fmla="*/ 0 w 1104041"/>
                <a:gd name="connsiteY1" fmla="*/ 1006605 h 1103878"/>
                <a:gd name="connsiteX2" fmla="*/ 94412 w 1104041"/>
                <a:gd name="connsiteY2" fmla="*/ 1103879 h 1103878"/>
                <a:gd name="connsiteX3" fmla="*/ 1104042 w 1104041"/>
                <a:gd name="connsiteY3" fmla="*/ 94403 h 1103878"/>
                <a:gd name="connsiteX4" fmla="*/ 1006696 w 1104041"/>
                <a:gd name="connsiteY4" fmla="*/ 0 h 110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041" h="1103878">
                  <a:moveTo>
                    <a:pt x="1006696" y="0"/>
                  </a:moveTo>
                  <a:lnTo>
                    <a:pt x="0" y="1006605"/>
                  </a:lnTo>
                  <a:cubicBezTo>
                    <a:pt x="28343" y="1041924"/>
                    <a:pt x="59951" y="1074493"/>
                    <a:pt x="94412" y="1103879"/>
                  </a:cubicBezTo>
                  <a:lnTo>
                    <a:pt x="1104042" y="94403"/>
                  </a:lnTo>
                  <a:cubicBezTo>
                    <a:pt x="1074634" y="59947"/>
                    <a:pt x="1042036" y="28339"/>
                    <a:pt x="1006696" y="0"/>
                  </a:cubicBezTo>
                  <a:close/>
                </a:path>
              </a:pathLst>
            </a:custGeom>
            <a:noFill/>
            <a:ln w="6379"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2C395691-9718-5D48-B719-20EB68EA9E3B}"/>
                </a:ext>
              </a:extLst>
            </p:cNvPr>
            <p:cNvSpPr/>
            <p:nvPr/>
          </p:nvSpPr>
          <p:spPr>
            <a:xfrm>
              <a:off x="1322203" y="130317"/>
              <a:ext cx="539677" cy="539564"/>
            </a:xfrm>
            <a:custGeom>
              <a:avLst/>
              <a:gdLst>
                <a:gd name="connsiteX0" fmla="*/ 539677 w 539677"/>
                <a:gd name="connsiteY0" fmla="*/ 0 h 539564"/>
                <a:gd name="connsiteX1" fmla="*/ 0 w 539677"/>
                <a:gd name="connsiteY1" fmla="*/ 539565 h 539564"/>
                <a:gd name="connsiteX2" fmla="*/ 539677 w 539677"/>
                <a:gd name="connsiteY2" fmla="*/ 0 h 539564"/>
              </a:gdLst>
              <a:ahLst/>
              <a:cxnLst>
                <a:cxn ang="0">
                  <a:pos x="connsiteX0" y="connsiteY0"/>
                </a:cxn>
                <a:cxn ang="0">
                  <a:pos x="connsiteX1" y="connsiteY1"/>
                </a:cxn>
                <a:cxn ang="0">
                  <a:pos x="connsiteX2" y="connsiteY2"/>
                </a:cxn>
              </a:cxnLst>
              <a:rect l="l" t="t" r="r" b="b"/>
              <a:pathLst>
                <a:path w="539677" h="539564">
                  <a:moveTo>
                    <a:pt x="539677" y="0"/>
                  </a:moveTo>
                  <a:lnTo>
                    <a:pt x="0" y="539565"/>
                  </a:lnTo>
                  <a:cubicBezTo>
                    <a:pt x="268601" y="478286"/>
                    <a:pt x="478361" y="268571"/>
                    <a:pt x="539677" y="0"/>
                  </a:cubicBezTo>
                  <a:close/>
                </a:path>
              </a:pathLst>
            </a:custGeom>
            <a:noFill/>
            <a:ln w="6379"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F4837105-B805-5542-91D7-BC1514A55778}"/>
                </a:ext>
              </a:extLst>
            </p:cNvPr>
            <p:cNvSpPr/>
            <p:nvPr/>
          </p:nvSpPr>
          <p:spPr>
            <a:xfrm>
              <a:off x="879042" y="-312803"/>
              <a:ext cx="987175" cy="987086"/>
            </a:xfrm>
            <a:custGeom>
              <a:avLst/>
              <a:gdLst>
                <a:gd name="connsiteX0" fmla="*/ 941565 w 987175"/>
                <a:gd name="connsiteY0" fmla="*/ 0 h 987086"/>
                <a:gd name="connsiteX1" fmla="*/ 0 w 987175"/>
                <a:gd name="connsiteY1" fmla="*/ 941735 h 987086"/>
                <a:gd name="connsiteX2" fmla="*/ 146338 w 987175"/>
                <a:gd name="connsiteY2" fmla="*/ 987087 h 987086"/>
                <a:gd name="connsiteX3" fmla="*/ 987176 w 987175"/>
                <a:gd name="connsiteY3" fmla="*/ 146325 h 987086"/>
                <a:gd name="connsiteX4" fmla="*/ 941565 w 987175"/>
                <a:gd name="connsiteY4" fmla="*/ 0 h 98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75" h="987086">
                  <a:moveTo>
                    <a:pt x="941565" y="0"/>
                  </a:moveTo>
                  <a:lnTo>
                    <a:pt x="0" y="941735"/>
                  </a:lnTo>
                  <a:cubicBezTo>
                    <a:pt x="47008" y="962064"/>
                    <a:pt x="96070" y="977270"/>
                    <a:pt x="146338" y="987087"/>
                  </a:cubicBezTo>
                  <a:lnTo>
                    <a:pt x="987176" y="146325"/>
                  </a:lnTo>
                  <a:cubicBezTo>
                    <a:pt x="977288" y="96050"/>
                    <a:pt x="961991" y="46990"/>
                    <a:pt x="941565" y="0"/>
                  </a:cubicBezTo>
                  <a:close/>
                </a:path>
              </a:pathLst>
            </a:custGeom>
            <a:noFill/>
            <a:ln w="6379"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F3BA82B-F18C-CC43-B5F2-2D4196110F4A}"/>
                </a:ext>
              </a:extLst>
            </p:cNvPr>
            <p:cNvSpPr/>
            <p:nvPr/>
          </p:nvSpPr>
          <p:spPr>
            <a:xfrm>
              <a:off x="1068695" y="-123231"/>
              <a:ext cx="810855" cy="810847"/>
            </a:xfrm>
            <a:custGeom>
              <a:avLst/>
              <a:gdLst>
                <a:gd name="connsiteX0" fmla="*/ 810855 w 810855"/>
                <a:gd name="connsiteY0" fmla="*/ 94722 h 810847"/>
                <a:gd name="connsiteX1" fmla="*/ 804476 w 810855"/>
                <a:gd name="connsiteY1" fmla="*/ 0 h 810847"/>
                <a:gd name="connsiteX2" fmla="*/ 0 w 810855"/>
                <a:gd name="connsiteY2" fmla="*/ 804595 h 810847"/>
                <a:gd name="connsiteX3" fmla="*/ 192077 w 810855"/>
                <a:gd name="connsiteY3" fmla="*/ 804213 h 810847"/>
                <a:gd name="connsiteX4" fmla="*/ 804476 w 810855"/>
                <a:gd name="connsiteY4" fmla="*/ 191868 h 810847"/>
                <a:gd name="connsiteX5" fmla="*/ 810855 w 810855"/>
                <a:gd name="connsiteY5" fmla="*/ 94722 h 81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855" h="810847">
                  <a:moveTo>
                    <a:pt x="810855" y="94722"/>
                  </a:moveTo>
                  <a:cubicBezTo>
                    <a:pt x="810830" y="63040"/>
                    <a:pt x="808699" y="31395"/>
                    <a:pt x="804476" y="0"/>
                  </a:cubicBezTo>
                  <a:lnTo>
                    <a:pt x="0" y="804595"/>
                  </a:lnTo>
                  <a:cubicBezTo>
                    <a:pt x="63753" y="813060"/>
                    <a:pt x="128355" y="812926"/>
                    <a:pt x="192077" y="804213"/>
                  </a:cubicBezTo>
                  <a:lnTo>
                    <a:pt x="804476" y="191868"/>
                  </a:lnTo>
                  <a:cubicBezTo>
                    <a:pt x="808757" y="159663"/>
                    <a:pt x="810894" y="127208"/>
                    <a:pt x="810855" y="94722"/>
                  </a:cubicBezTo>
                  <a:close/>
                </a:path>
              </a:pathLst>
            </a:custGeom>
            <a:noFill/>
            <a:ln w="6379"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A18FC35-F1D9-634A-B121-6C2C95793F14}"/>
                </a:ext>
              </a:extLst>
            </p:cNvPr>
            <p:cNvSpPr/>
            <p:nvPr/>
          </p:nvSpPr>
          <p:spPr>
            <a:xfrm>
              <a:off x="446918" y="-744634"/>
              <a:ext cx="783807" cy="783801"/>
            </a:xfrm>
            <a:custGeom>
              <a:avLst/>
              <a:gdLst>
                <a:gd name="connsiteX0" fmla="*/ 716635 w 783807"/>
                <a:gd name="connsiteY0" fmla="*/ 0 h 783801"/>
                <a:gd name="connsiteX1" fmla="*/ 582673 w 783807"/>
                <a:gd name="connsiteY1" fmla="*/ 12757 h 783801"/>
                <a:gd name="connsiteX2" fmla="*/ 12758 w 783807"/>
                <a:gd name="connsiteY2" fmla="*/ 582493 h 783801"/>
                <a:gd name="connsiteX3" fmla="*/ 0 w 783807"/>
                <a:gd name="connsiteY3" fmla="*/ 716443 h 783801"/>
                <a:gd name="connsiteX4" fmla="*/ 3190 w 783807"/>
                <a:gd name="connsiteY4" fmla="*/ 783801 h 783801"/>
                <a:gd name="connsiteX5" fmla="*/ 783808 w 783807"/>
                <a:gd name="connsiteY5" fmla="*/ 3189 h 783801"/>
                <a:gd name="connsiteX6" fmla="*/ 716635 w 783807"/>
                <a:gd name="connsiteY6" fmla="*/ 0 h 7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807" h="783801">
                  <a:moveTo>
                    <a:pt x="716635" y="0"/>
                  </a:moveTo>
                  <a:cubicBezTo>
                    <a:pt x="671681" y="66"/>
                    <a:pt x="626829" y="4337"/>
                    <a:pt x="582673" y="12757"/>
                  </a:cubicBezTo>
                  <a:lnTo>
                    <a:pt x="12758" y="582493"/>
                  </a:lnTo>
                  <a:cubicBezTo>
                    <a:pt x="4338" y="626647"/>
                    <a:pt x="64" y="671493"/>
                    <a:pt x="0" y="716443"/>
                  </a:cubicBezTo>
                  <a:cubicBezTo>
                    <a:pt x="0" y="739151"/>
                    <a:pt x="1148" y="761604"/>
                    <a:pt x="3190" y="783801"/>
                  </a:cubicBezTo>
                  <a:lnTo>
                    <a:pt x="783808" y="3189"/>
                  </a:lnTo>
                  <a:cubicBezTo>
                    <a:pt x="761691" y="1063"/>
                    <a:pt x="739300" y="0"/>
                    <a:pt x="716635" y="0"/>
                  </a:cubicBezTo>
                  <a:close/>
                </a:path>
              </a:pathLst>
            </a:custGeom>
            <a:noFill/>
            <a:ln w="6379"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2BB1A90-6557-BD4B-A0B3-63753090722B}"/>
                </a:ext>
              </a:extLst>
            </p:cNvPr>
            <p:cNvSpPr/>
            <p:nvPr/>
          </p:nvSpPr>
          <p:spPr>
            <a:xfrm>
              <a:off x="475496" y="-716313"/>
              <a:ext cx="488069" cy="487962"/>
            </a:xfrm>
            <a:custGeom>
              <a:avLst/>
              <a:gdLst>
                <a:gd name="connsiteX0" fmla="*/ 0 w 488069"/>
                <a:gd name="connsiteY0" fmla="*/ 487962 h 487962"/>
                <a:gd name="connsiteX1" fmla="*/ 488070 w 488069"/>
                <a:gd name="connsiteY1" fmla="*/ 0 h 487962"/>
                <a:gd name="connsiteX2" fmla="*/ 0 w 488069"/>
                <a:gd name="connsiteY2" fmla="*/ 487962 h 487962"/>
              </a:gdLst>
              <a:ahLst/>
              <a:cxnLst>
                <a:cxn ang="0">
                  <a:pos x="connsiteX0" y="connsiteY0"/>
                </a:cxn>
                <a:cxn ang="0">
                  <a:pos x="connsiteX1" y="connsiteY1"/>
                </a:cxn>
                <a:cxn ang="0">
                  <a:pos x="connsiteX2" y="connsiteY2"/>
                </a:cxn>
              </a:cxnLst>
              <a:rect l="l" t="t" r="r" b="b"/>
              <a:pathLst>
                <a:path w="488069" h="487962">
                  <a:moveTo>
                    <a:pt x="0" y="487962"/>
                  </a:moveTo>
                  <a:lnTo>
                    <a:pt x="488070" y="0"/>
                  </a:lnTo>
                  <a:cubicBezTo>
                    <a:pt x="252691" y="68595"/>
                    <a:pt x="68633" y="252613"/>
                    <a:pt x="0" y="487962"/>
                  </a:cubicBezTo>
                  <a:close/>
                </a:path>
              </a:pathLst>
            </a:custGeom>
            <a:noFill/>
            <a:ln w="6379"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B8523A03-CC4E-A647-8780-8FE96696F4BC}"/>
                </a:ext>
              </a:extLst>
            </p:cNvPr>
            <p:cNvSpPr/>
            <p:nvPr/>
          </p:nvSpPr>
          <p:spPr>
            <a:xfrm>
              <a:off x="450362" y="-741444"/>
              <a:ext cx="825208" cy="824943"/>
            </a:xfrm>
            <a:custGeom>
              <a:avLst/>
              <a:gdLst>
                <a:gd name="connsiteX0" fmla="*/ 780363 w 825208"/>
                <a:gd name="connsiteY0" fmla="*/ 0 h 824943"/>
                <a:gd name="connsiteX1" fmla="*/ 0 w 825208"/>
                <a:gd name="connsiteY1" fmla="*/ 780293 h 824943"/>
                <a:gd name="connsiteX2" fmla="*/ 5614 w 825208"/>
                <a:gd name="connsiteY2" fmla="*/ 824943 h 824943"/>
                <a:gd name="connsiteX3" fmla="*/ 825209 w 825208"/>
                <a:gd name="connsiteY3" fmla="*/ 5549 h 824943"/>
                <a:gd name="connsiteX4" fmla="*/ 780363 w 825208"/>
                <a:gd name="connsiteY4" fmla="*/ 0 h 82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08" h="824943">
                  <a:moveTo>
                    <a:pt x="780363" y="0"/>
                  </a:moveTo>
                  <a:lnTo>
                    <a:pt x="0" y="780293"/>
                  </a:lnTo>
                  <a:cubicBezTo>
                    <a:pt x="1403" y="795347"/>
                    <a:pt x="3253" y="810336"/>
                    <a:pt x="5614" y="824943"/>
                  </a:cubicBezTo>
                  <a:lnTo>
                    <a:pt x="825209" y="5549"/>
                  </a:lnTo>
                  <a:cubicBezTo>
                    <a:pt x="810409" y="3253"/>
                    <a:pt x="795463" y="1403"/>
                    <a:pt x="780363" y="0"/>
                  </a:cubicBezTo>
                  <a:close/>
                </a:path>
              </a:pathLst>
            </a:custGeom>
            <a:solidFill>
              <a:srgbClr val="000000"/>
            </a:solidFill>
            <a:ln w="6379"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A1EC79-698A-704C-BD24-C8C487F3E729}"/>
                </a:ext>
              </a:extLst>
            </p:cNvPr>
            <p:cNvSpPr/>
            <p:nvPr/>
          </p:nvSpPr>
          <p:spPr>
            <a:xfrm>
              <a:off x="1025380" y="-166478"/>
              <a:ext cx="847918" cy="847842"/>
            </a:xfrm>
            <a:custGeom>
              <a:avLst/>
              <a:gdLst>
                <a:gd name="connsiteX0" fmla="*/ 840838 w 847918"/>
                <a:gd name="connsiteY0" fmla="*/ 0 h 847842"/>
                <a:gd name="connsiteX1" fmla="*/ 0 w 847918"/>
                <a:gd name="connsiteY1" fmla="*/ 840762 h 847842"/>
                <a:gd name="connsiteX2" fmla="*/ 43315 w 847918"/>
                <a:gd name="connsiteY2" fmla="*/ 847842 h 847842"/>
                <a:gd name="connsiteX3" fmla="*/ 847919 w 847918"/>
                <a:gd name="connsiteY3" fmla="*/ 43247 h 847842"/>
                <a:gd name="connsiteX4" fmla="*/ 840838 w 847918"/>
                <a:gd name="connsiteY4" fmla="*/ 0 h 84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8" h="847842">
                  <a:moveTo>
                    <a:pt x="840838" y="0"/>
                  </a:moveTo>
                  <a:lnTo>
                    <a:pt x="0" y="840762"/>
                  </a:lnTo>
                  <a:cubicBezTo>
                    <a:pt x="14289" y="843569"/>
                    <a:pt x="28725" y="845929"/>
                    <a:pt x="43315" y="847842"/>
                  </a:cubicBezTo>
                  <a:lnTo>
                    <a:pt x="847919" y="43247"/>
                  </a:lnTo>
                  <a:cubicBezTo>
                    <a:pt x="846260" y="28704"/>
                    <a:pt x="843644" y="14224"/>
                    <a:pt x="840838" y="0"/>
                  </a:cubicBezTo>
                  <a:close/>
                </a:path>
              </a:pathLst>
            </a:custGeom>
            <a:solidFill>
              <a:srgbClr val="000000"/>
            </a:solidFill>
            <a:ln w="6379"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D620828-13CC-E649-A4AD-4E167D50569C}"/>
                </a:ext>
              </a:extLst>
            </p:cNvPr>
            <p:cNvSpPr/>
            <p:nvPr/>
          </p:nvSpPr>
          <p:spPr>
            <a:xfrm>
              <a:off x="459676" y="-731876"/>
              <a:ext cx="569914" cy="569735"/>
            </a:xfrm>
            <a:custGeom>
              <a:avLst/>
              <a:gdLst>
                <a:gd name="connsiteX0" fmla="*/ 503890 w 569914"/>
                <a:gd name="connsiteY0" fmla="*/ 15564 h 569735"/>
                <a:gd name="connsiteX1" fmla="*/ 15820 w 569914"/>
                <a:gd name="connsiteY1" fmla="*/ 503526 h 569735"/>
                <a:gd name="connsiteX2" fmla="*/ 0 w 569914"/>
                <a:gd name="connsiteY2" fmla="*/ 569736 h 569735"/>
                <a:gd name="connsiteX3" fmla="*/ 569914 w 569914"/>
                <a:gd name="connsiteY3" fmla="*/ 0 h 569735"/>
                <a:gd name="connsiteX4" fmla="*/ 503890 w 569914"/>
                <a:gd name="connsiteY4" fmla="*/ 15564 h 5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14" h="569735">
                  <a:moveTo>
                    <a:pt x="503890" y="15564"/>
                  </a:moveTo>
                  <a:lnTo>
                    <a:pt x="15820" y="503526"/>
                  </a:lnTo>
                  <a:cubicBezTo>
                    <a:pt x="9524" y="525213"/>
                    <a:pt x="4255" y="547283"/>
                    <a:pt x="0" y="569736"/>
                  </a:cubicBezTo>
                  <a:lnTo>
                    <a:pt x="569914" y="0"/>
                  </a:lnTo>
                  <a:cubicBezTo>
                    <a:pt x="547543" y="4252"/>
                    <a:pt x="525535" y="9440"/>
                    <a:pt x="503890" y="15564"/>
                  </a:cubicBezTo>
                  <a:close/>
                </a:path>
              </a:pathLst>
            </a:custGeom>
            <a:solidFill>
              <a:srgbClr val="000000"/>
            </a:solidFill>
            <a:ln w="6379"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F2910DD-2688-5546-84B9-9764767AC57B}"/>
                </a:ext>
              </a:extLst>
            </p:cNvPr>
            <p:cNvSpPr/>
            <p:nvPr/>
          </p:nvSpPr>
          <p:spPr>
            <a:xfrm>
              <a:off x="1260580" y="68827"/>
              <a:ext cx="612399" cy="612344"/>
            </a:xfrm>
            <a:custGeom>
              <a:avLst/>
              <a:gdLst>
                <a:gd name="connsiteX0" fmla="*/ 601300 w 612399"/>
                <a:gd name="connsiteY0" fmla="*/ 61490 h 612344"/>
                <a:gd name="connsiteX1" fmla="*/ 612400 w 612399"/>
                <a:gd name="connsiteY1" fmla="*/ 0 h 612344"/>
                <a:gd name="connsiteX2" fmla="*/ 0 w 612399"/>
                <a:gd name="connsiteY2" fmla="*/ 612345 h 612344"/>
                <a:gd name="connsiteX3" fmla="*/ 61431 w 612399"/>
                <a:gd name="connsiteY3" fmla="*/ 601246 h 612344"/>
              </a:gdLst>
              <a:ahLst/>
              <a:cxnLst>
                <a:cxn ang="0">
                  <a:pos x="connsiteX0" y="connsiteY0"/>
                </a:cxn>
                <a:cxn ang="0">
                  <a:pos x="connsiteX1" y="connsiteY1"/>
                </a:cxn>
                <a:cxn ang="0">
                  <a:pos x="connsiteX2" y="connsiteY2"/>
                </a:cxn>
                <a:cxn ang="0">
                  <a:pos x="connsiteX3" y="connsiteY3"/>
                </a:cxn>
              </a:cxnLst>
              <a:rect l="l" t="t" r="r" b="b"/>
              <a:pathLst>
                <a:path w="612399" h="612344">
                  <a:moveTo>
                    <a:pt x="601300" y="61490"/>
                  </a:moveTo>
                  <a:cubicBezTo>
                    <a:pt x="605829" y="41333"/>
                    <a:pt x="609529" y="20794"/>
                    <a:pt x="612400" y="0"/>
                  </a:cubicBezTo>
                  <a:lnTo>
                    <a:pt x="0" y="612345"/>
                  </a:lnTo>
                  <a:cubicBezTo>
                    <a:pt x="20732" y="609538"/>
                    <a:pt x="41273" y="605966"/>
                    <a:pt x="61431" y="601246"/>
                  </a:cubicBezTo>
                  <a:close/>
                </a:path>
              </a:pathLst>
            </a:custGeom>
            <a:solidFill>
              <a:srgbClr val="000000"/>
            </a:solidFill>
            <a:ln w="6379"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F6872AE-D112-B546-A72B-CCEA28684357}"/>
                </a:ext>
              </a:extLst>
            </p:cNvPr>
            <p:cNvSpPr/>
            <p:nvPr/>
          </p:nvSpPr>
          <p:spPr>
            <a:xfrm>
              <a:off x="583049" y="-609152"/>
              <a:ext cx="1028129" cy="1028483"/>
            </a:xfrm>
            <a:custGeom>
              <a:avLst/>
              <a:gdLst>
                <a:gd name="connsiteX0" fmla="*/ 999551 w 1028129"/>
                <a:gd name="connsiteY0" fmla="*/ 0 h 1028483"/>
                <a:gd name="connsiteX1" fmla="*/ 0 w 1028129"/>
                <a:gd name="connsiteY1" fmla="*/ 999908 h 1028483"/>
                <a:gd name="connsiteX2" fmla="*/ 21753 w 1028129"/>
                <a:gd name="connsiteY2" fmla="*/ 1028484 h 1028483"/>
                <a:gd name="connsiteX3" fmla="*/ 1028130 w 1028129"/>
                <a:gd name="connsiteY3" fmla="*/ 21815 h 1028483"/>
                <a:gd name="connsiteX4" fmla="*/ 999551 w 1028129"/>
                <a:gd name="connsiteY4" fmla="*/ 0 h 102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29" h="1028483">
                  <a:moveTo>
                    <a:pt x="999551" y="0"/>
                  </a:moveTo>
                  <a:lnTo>
                    <a:pt x="0" y="999908"/>
                  </a:lnTo>
                  <a:cubicBezTo>
                    <a:pt x="7017" y="1009603"/>
                    <a:pt x="14289" y="1019044"/>
                    <a:pt x="21753" y="1028484"/>
                  </a:cubicBezTo>
                  <a:lnTo>
                    <a:pt x="1028130" y="21815"/>
                  </a:lnTo>
                  <a:cubicBezTo>
                    <a:pt x="1018816" y="14288"/>
                    <a:pt x="1009247" y="7016"/>
                    <a:pt x="999551" y="0"/>
                  </a:cubicBezTo>
                  <a:close/>
                </a:path>
              </a:pathLst>
            </a:custGeom>
            <a:solidFill>
              <a:srgbClr val="000000"/>
            </a:solidFill>
            <a:ln w="637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F592817-5580-0142-9113-8315D7D9280B}"/>
                </a:ext>
              </a:extLst>
            </p:cNvPr>
            <p:cNvSpPr/>
            <p:nvPr/>
          </p:nvSpPr>
          <p:spPr>
            <a:xfrm>
              <a:off x="698895" y="-492934"/>
              <a:ext cx="1032403" cy="1032055"/>
            </a:xfrm>
            <a:custGeom>
              <a:avLst/>
              <a:gdLst>
                <a:gd name="connsiteX0" fmla="*/ 1009630 w 1032403"/>
                <a:gd name="connsiteY0" fmla="*/ 0 h 1032055"/>
                <a:gd name="connsiteX1" fmla="*/ 0 w 1032403"/>
                <a:gd name="connsiteY1" fmla="*/ 1009476 h 1032055"/>
                <a:gd name="connsiteX2" fmla="*/ 27877 w 1032403"/>
                <a:gd name="connsiteY2" fmla="*/ 1032056 h 1032055"/>
                <a:gd name="connsiteX3" fmla="*/ 1032404 w 1032403"/>
                <a:gd name="connsiteY3" fmla="*/ 27811 h 1032055"/>
                <a:gd name="connsiteX4" fmla="*/ 1009630 w 1032403"/>
                <a:gd name="connsiteY4" fmla="*/ 0 h 103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03" h="1032055">
                  <a:moveTo>
                    <a:pt x="1009630" y="0"/>
                  </a:moveTo>
                  <a:lnTo>
                    <a:pt x="0" y="1009476"/>
                  </a:lnTo>
                  <a:cubicBezTo>
                    <a:pt x="9122" y="1017258"/>
                    <a:pt x="18372" y="1024784"/>
                    <a:pt x="27877" y="1032056"/>
                  </a:cubicBezTo>
                  <a:lnTo>
                    <a:pt x="1032404" y="27811"/>
                  </a:lnTo>
                  <a:cubicBezTo>
                    <a:pt x="1024876" y="18370"/>
                    <a:pt x="1017349" y="9058"/>
                    <a:pt x="1009630" y="0"/>
                  </a:cubicBezTo>
                  <a:close/>
                </a:path>
              </a:pathLst>
            </a:custGeom>
            <a:solidFill>
              <a:srgbClr val="000000"/>
            </a:solidFill>
            <a:ln w="637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81892C0-D2C0-2B4F-B92F-BE43E818BED1}"/>
                </a:ext>
              </a:extLst>
            </p:cNvPr>
            <p:cNvSpPr/>
            <p:nvPr/>
          </p:nvSpPr>
          <p:spPr>
            <a:xfrm>
              <a:off x="496994" y="-694880"/>
              <a:ext cx="964529" cy="964506"/>
            </a:xfrm>
            <a:custGeom>
              <a:avLst/>
              <a:gdLst>
                <a:gd name="connsiteX0" fmla="*/ 929253 w 964529"/>
                <a:gd name="connsiteY0" fmla="*/ 0 h 964506"/>
                <a:gd name="connsiteX1" fmla="*/ 0 w 964529"/>
                <a:gd name="connsiteY1" fmla="*/ 929233 h 964506"/>
                <a:gd name="connsiteX2" fmla="*/ 15055 w 964529"/>
                <a:gd name="connsiteY2" fmla="*/ 964507 h 964506"/>
                <a:gd name="connsiteX3" fmla="*/ 964529 w 964529"/>
                <a:gd name="connsiteY3" fmla="*/ 15117 h 964506"/>
                <a:gd name="connsiteX4" fmla="*/ 929253 w 964529"/>
                <a:gd name="connsiteY4" fmla="*/ 0 h 9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29" h="964506">
                  <a:moveTo>
                    <a:pt x="929253" y="0"/>
                  </a:moveTo>
                  <a:lnTo>
                    <a:pt x="0" y="929233"/>
                  </a:lnTo>
                  <a:cubicBezTo>
                    <a:pt x="4721" y="941180"/>
                    <a:pt x="9741" y="952942"/>
                    <a:pt x="15055" y="964507"/>
                  </a:cubicBezTo>
                  <a:lnTo>
                    <a:pt x="964529" y="15117"/>
                  </a:lnTo>
                  <a:cubicBezTo>
                    <a:pt x="953002" y="9759"/>
                    <a:pt x="941246" y="4720"/>
                    <a:pt x="929253" y="0"/>
                  </a:cubicBezTo>
                  <a:close/>
                </a:path>
              </a:pathLst>
            </a:custGeom>
            <a:solidFill>
              <a:srgbClr val="000000"/>
            </a:solidFill>
            <a:ln w="637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29B9540-C62C-C842-8910-653DE1B208C5}"/>
                </a:ext>
              </a:extLst>
            </p:cNvPr>
            <p:cNvSpPr/>
            <p:nvPr/>
          </p:nvSpPr>
          <p:spPr>
            <a:xfrm>
              <a:off x="844595" y="-347184"/>
              <a:ext cx="976012" cy="976115"/>
            </a:xfrm>
            <a:custGeom>
              <a:avLst/>
              <a:gdLst>
                <a:gd name="connsiteX0" fmla="*/ 960255 w 976012"/>
                <a:gd name="connsiteY0" fmla="*/ 0 h 976115"/>
                <a:gd name="connsiteX1" fmla="*/ 0 w 976012"/>
                <a:gd name="connsiteY1" fmla="*/ 960106 h 976115"/>
                <a:gd name="connsiteX2" fmla="*/ 34384 w 976012"/>
                <a:gd name="connsiteY2" fmla="*/ 976116 h 976115"/>
                <a:gd name="connsiteX3" fmla="*/ 976012 w 976012"/>
                <a:gd name="connsiteY3" fmla="*/ 34381 h 976115"/>
                <a:gd name="connsiteX4" fmla="*/ 960255 w 976012"/>
                <a:gd name="connsiteY4" fmla="*/ 0 h 9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012" h="976115">
                  <a:moveTo>
                    <a:pt x="960255" y="0"/>
                  </a:moveTo>
                  <a:lnTo>
                    <a:pt x="0" y="960106"/>
                  </a:lnTo>
                  <a:cubicBezTo>
                    <a:pt x="11310" y="965719"/>
                    <a:pt x="22774" y="971058"/>
                    <a:pt x="34384" y="976116"/>
                  </a:cubicBezTo>
                  <a:lnTo>
                    <a:pt x="976012" y="34381"/>
                  </a:lnTo>
                  <a:cubicBezTo>
                    <a:pt x="971228" y="22708"/>
                    <a:pt x="965869" y="11290"/>
                    <a:pt x="960255" y="0"/>
                  </a:cubicBezTo>
                  <a:close/>
                </a:path>
              </a:pathLst>
            </a:custGeom>
            <a:solidFill>
              <a:srgbClr val="000000"/>
            </a:solidFill>
            <a:ln w="637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420C9A8-4993-B045-8A45-1529F46F84B0}"/>
                </a:ext>
              </a:extLst>
            </p:cNvPr>
            <p:cNvSpPr/>
            <p:nvPr/>
          </p:nvSpPr>
          <p:spPr>
            <a:xfrm>
              <a:off x="11581875" y="1387346"/>
              <a:ext cx="954067" cy="905887"/>
            </a:xfrm>
            <a:custGeom>
              <a:avLst/>
              <a:gdLst>
                <a:gd name="connsiteX0" fmla="*/ 954067 w 954067"/>
                <a:gd name="connsiteY0" fmla="*/ 423156 h 905887"/>
                <a:gd name="connsiteX1" fmla="*/ 0 w 954067"/>
                <a:gd name="connsiteY1" fmla="*/ 905888 h 905887"/>
                <a:gd name="connsiteX2" fmla="*/ 739855 w 954067"/>
                <a:gd name="connsiteY2" fmla="*/ 0 h 905887"/>
                <a:gd name="connsiteX3" fmla="*/ 954067 w 954067"/>
                <a:gd name="connsiteY3" fmla="*/ 423156 h 905887"/>
              </a:gdLst>
              <a:ahLst/>
              <a:cxnLst>
                <a:cxn ang="0">
                  <a:pos x="connsiteX0" y="connsiteY0"/>
                </a:cxn>
                <a:cxn ang="0">
                  <a:pos x="connsiteX1" y="connsiteY1"/>
                </a:cxn>
                <a:cxn ang="0">
                  <a:pos x="connsiteX2" y="connsiteY2"/>
                </a:cxn>
                <a:cxn ang="0">
                  <a:pos x="connsiteX3" y="connsiteY3"/>
                </a:cxn>
              </a:cxnLst>
              <a:rect l="l" t="t" r="r" b="b"/>
              <a:pathLst>
                <a:path w="954067" h="905887">
                  <a:moveTo>
                    <a:pt x="954067" y="423156"/>
                  </a:moveTo>
                  <a:lnTo>
                    <a:pt x="0" y="905888"/>
                  </a:lnTo>
                  <a:lnTo>
                    <a:pt x="739855" y="0"/>
                  </a:lnTo>
                  <a:lnTo>
                    <a:pt x="954067" y="423156"/>
                  </a:lnTo>
                  <a:close/>
                </a:path>
              </a:pathLst>
            </a:custGeom>
            <a:solidFill>
              <a:schemeClr val="accent3"/>
            </a:solidFill>
            <a:ln w="637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591B0B84-1A41-F045-9DD2-8973C9CD4721}"/>
                </a:ext>
              </a:extLst>
            </p:cNvPr>
            <p:cNvSpPr/>
            <p:nvPr/>
          </p:nvSpPr>
          <p:spPr>
            <a:xfrm>
              <a:off x="11753410" y="1413562"/>
              <a:ext cx="954068" cy="905887"/>
            </a:xfrm>
            <a:custGeom>
              <a:avLst/>
              <a:gdLst>
                <a:gd name="connsiteX0" fmla="*/ 954068 w 954068"/>
                <a:gd name="connsiteY0" fmla="*/ 423220 h 905887"/>
                <a:gd name="connsiteX1" fmla="*/ 0 w 954068"/>
                <a:gd name="connsiteY1" fmla="*/ 905887 h 905887"/>
                <a:gd name="connsiteX2" fmla="*/ 739920 w 954068"/>
                <a:gd name="connsiteY2" fmla="*/ 0 h 905887"/>
                <a:gd name="connsiteX3" fmla="*/ 954068 w 954068"/>
                <a:gd name="connsiteY3" fmla="*/ 423220 h 905887"/>
              </a:gdLst>
              <a:ahLst/>
              <a:cxnLst>
                <a:cxn ang="0">
                  <a:pos x="connsiteX0" y="connsiteY0"/>
                </a:cxn>
                <a:cxn ang="0">
                  <a:pos x="connsiteX1" y="connsiteY1"/>
                </a:cxn>
                <a:cxn ang="0">
                  <a:pos x="connsiteX2" y="connsiteY2"/>
                </a:cxn>
                <a:cxn ang="0">
                  <a:pos x="connsiteX3" y="connsiteY3"/>
                </a:cxn>
              </a:cxnLst>
              <a:rect l="l" t="t" r="r" b="b"/>
              <a:pathLst>
                <a:path w="954068" h="905887">
                  <a:moveTo>
                    <a:pt x="954068" y="423220"/>
                  </a:moveTo>
                  <a:lnTo>
                    <a:pt x="0" y="905887"/>
                  </a:lnTo>
                  <a:lnTo>
                    <a:pt x="739920" y="0"/>
                  </a:lnTo>
                  <a:lnTo>
                    <a:pt x="954068" y="423220"/>
                  </a:lnTo>
                  <a:close/>
                </a:path>
              </a:pathLst>
            </a:custGeom>
            <a:noFill/>
            <a:ln w="35657" cap="flat">
              <a:solidFill>
                <a:srgbClr val="231F20"/>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3D4FE790-252F-7044-BE50-7B76A2FF53CF}"/>
                </a:ext>
              </a:extLst>
            </p:cNvPr>
            <p:cNvSpPr/>
            <p:nvPr/>
          </p:nvSpPr>
          <p:spPr>
            <a:xfrm>
              <a:off x="-208222" y="1304233"/>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noFill/>
            <a:ln w="35657" cap="flat">
              <a:solidFill>
                <a:srgbClr val="231F2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7B88D84-C6D0-7F4B-BA29-EB647B876B64}"/>
                </a:ext>
              </a:extLst>
            </p:cNvPr>
            <p:cNvSpPr/>
            <p:nvPr/>
          </p:nvSpPr>
          <p:spPr>
            <a:xfrm>
              <a:off x="9465268" y="6268943"/>
              <a:ext cx="829811" cy="713776"/>
            </a:xfrm>
            <a:custGeom>
              <a:avLst/>
              <a:gdLst>
                <a:gd name="connsiteX0" fmla="*/ 606403 w 829811"/>
                <a:gd name="connsiteY0" fmla="*/ 98551 h 713776"/>
                <a:gd name="connsiteX1" fmla="*/ 534255 w 829811"/>
                <a:gd name="connsiteY1" fmla="*/ 490324 h 713776"/>
                <a:gd name="connsiteX2" fmla="*/ 142766 w 829811"/>
                <a:gd name="connsiteY2" fmla="*/ 418629 h 713776"/>
                <a:gd name="connsiteX3" fmla="*/ 0 w 829811"/>
                <a:gd name="connsiteY3" fmla="*/ 517178 h 713776"/>
                <a:gd name="connsiteX4" fmla="*/ 633196 w 829811"/>
                <a:gd name="connsiteY4" fmla="*/ 633141 h 713776"/>
                <a:gd name="connsiteX5" fmla="*/ 749169 w 829811"/>
                <a:gd name="connsiteY5" fmla="*/ 2 h 713776"/>
                <a:gd name="connsiteX6" fmla="*/ 606403 w 829811"/>
                <a:gd name="connsiteY6" fmla="*/ 98551 h 71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811" h="713776">
                  <a:moveTo>
                    <a:pt x="606403" y="98551"/>
                  </a:moveTo>
                  <a:cubicBezTo>
                    <a:pt x="694691" y="226633"/>
                    <a:pt x="662349" y="402044"/>
                    <a:pt x="534255" y="490324"/>
                  </a:cubicBezTo>
                  <a:cubicBezTo>
                    <a:pt x="406289" y="578476"/>
                    <a:pt x="231181" y="546392"/>
                    <a:pt x="142766" y="418629"/>
                  </a:cubicBezTo>
                  <a:cubicBezTo>
                    <a:pt x="142766" y="418246"/>
                    <a:pt x="-255" y="516795"/>
                    <a:pt x="0" y="517178"/>
                  </a:cubicBezTo>
                  <a:cubicBezTo>
                    <a:pt x="142830" y="724036"/>
                    <a:pt x="426320" y="775957"/>
                    <a:pt x="633196" y="633141"/>
                  </a:cubicBezTo>
                  <a:cubicBezTo>
                    <a:pt x="840072" y="490324"/>
                    <a:pt x="891999" y="206859"/>
                    <a:pt x="749169" y="2"/>
                  </a:cubicBezTo>
                  <a:cubicBezTo>
                    <a:pt x="748914" y="-509"/>
                    <a:pt x="606149" y="98041"/>
                    <a:pt x="606403" y="98551"/>
                  </a:cubicBezTo>
                  <a:close/>
                </a:path>
              </a:pathLst>
            </a:custGeom>
            <a:solidFill>
              <a:schemeClr val="accent3"/>
            </a:solidFill>
            <a:ln w="637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E3615C-57B6-5547-B01D-22B244DDD04F}"/>
                </a:ext>
              </a:extLst>
            </p:cNvPr>
            <p:cNvSpPr/>
            <p:nvPr/>
          </p:nvSpPr>
          <p:spPr>
            <a:xfrm>
              <a:off x="9555023" y="6239920"/>
              <a:ext cx="828631" cy="711979"/>
            </a:xfrm>
            <a:custGeom>
              <a:avLst/>
              <a:gdLst>
                <a:gd name="connsiteX0" fmla="*/ 606404 w 828631"/>
                <a:gd name="connsiteY0" fmla="*/ 98424 h 711979"/>
                <a:gd name="connsiteX1" fmla="*/ 534255 w 828631"/>
                <a:gd name="connsiteY1" fmla="*/ 490197 h 711979"/>
                <a:gd name="connsiteX2" fmla="*/ 142766 w 828631"/>
                <a:gd name="connsiteY2" fmla="*/ 418501 h 711979"/>
                <a:gd name="connsiteX3" fmla="*/ 0 w 828631"/>
                <a:gd name="connsiteY3" fmla="*/ 517051 h 711979"/>
                <a:gd name="connsiteX4" fmla="*/ 633643 w 828631"/>
                <a:gd name="connsiteY4" fmla="*/ 630207 h 711979"/>
                <a:gd name="connsiteX5" fmla="*/ 749170 w 828631"/>
                <a:gd name="connsiteY5" fmla="*/ 2 h 711979"/>
                <a:gd name="connsiteX6" fmla="*/ 606404 w 828631"/>
                <a:gd name="connsiteY6" fmla="*/ 98424 h 7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31" h="711979">
                  <a:moveTo>
                    <a:pt x="606404" y="98424"/>
                  </a:moveTo>
                  <a:cubicBezTo>
                    <a:pt x="694691" y="226506"/>
                    <a:pt x="662349" y="401917"/>
                    <a:pt x="534255" y="490197"/>
                  </a:cubicBezTo>
                  <a:cubicBezTo>
                    <a:pt x="406290" y="578349"/>
                    <a:pt x="231181" y="546265"/>
                    <a:pt x="142766" y="418501"/>
                  </a:cubicBezTo>
                  <a:cubicBezTo>
                    <a:pt x="142766" y="418119"/>
                    <a:pt x="-254" y="516668"/>
                    <a:pt x="0" y="517051"/>
                  </a:cubicBezTo>
                  <a:cubicBezTo>
                    <a:pt x="143723" y="723271"/>
                    <a:pt x="427404" y="773916"/>
                    <a:pt x="633643" y="630207"/>
                  </a:cubicBezTo>
                  <a:cubicBezTo>
                    <a:pt x="838606" y="487454"/>
                    <a:pt x="890149" y="206158"/>
                    <a:pt x="749170" y="2"/>
                  </a:cubicBezTo>
                  <a:cubicBezTo>
                    <a:pt x="748914" y="-508"/>
                    <a:pt x="606149" y="98041"/>
                    <a:pt x="606404" y="98424"/>
                  </a:cubicBezTo>
                  <a:close/>
                </a:path>
              </a:pathLst>
            </a:custGeom>
            <a:noFill/>
            <a:ln w="35657" cap="flat">
              <a:solidFill>
                <a:srgbClr val="231F20"/>
              </a:solid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2D4275-8107-D649-BCD3-131AC1C74982}"/>
                </a:ext>
              </a:extLst>
            </p:cNvPr>
            <p:cNvSpPr/>
            <p:nvPr/>
          </p:nvSpPr>
          <p:spPr>
            <a:xfrm>
              <a:off x="-45156" y="5522522"/>
              <a:ext cx="3535573" cy="1432248"/>
            </a:xfrm>
            <a:custGeom>
              <a:avLst/>
              <a:gdLst>
                <a:gd name="connsiteX0" fmla="*/ 2665 w 3535573"/>
                <a:gd name="connsiteY0" fmla="*/ 0 h 1432248"/>
                <a:gd name="connsiteX1" fmla="*/ 1370549 w 3535573"/>
                <a:gd name="connsiteY1" fmla="*/ 793688 h 1432248"/>
                <a:gd name="connsiteX2" fmla="*/ 3535574 w 3535573"/>
                <a:gd name="connsiteY2" fmla="*/ 1432248 h 1432248"/>
                <a:gd name="connsiteX3" fmla="*/ 2665 w 3535573"/>
                <a:gd name="connsiteY3" fmla="*/ 1432248 h 1432248"/>
                <a:gd name="connsiteX4" fmla="*/ 2665 w 3535573"/>
                <a:gd name="connsiteY4" fmla="*/ 0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573" h="1432248">
                  <a:moveTo>
                    <a:pt x="2665" y="0"/>
                  </a:moveTo>
                  <a:cubicBezTo>
                    <a:pt x="356326" y="0"/>
                    <a:pt x="627823" y="594421"/>
                    <a:pt x="1370549" y="793688"/>
                  </a:cubicBezTo>
                  <a:cubicBezTo>
                    <a:pt x="2357342" y="1058399"/>
                    <a:pt x="3535574" y="984344"/>
                    <a:pt x="3535574" y="1432248"/>
                  </a:cubicBezTo>
                  <a:lnTo>
                    <a:pt x="2665" y="1432248"/>
                  </a:lnTo>
                  <a:cubicBezTo>
                    <a:pt x="2665" y="1432248"/>
                    <a:pt x="-3331" y="0"/>
                    <a:pt x="2665" y="0"/>
                  </a:cubicBezTo>
                  <a:close/>
                </a:path>
              </a:pathLst>
            </a:custGeom>
            <a:solidFill>
              <a:schemeClr val="accent3"/>
            </a:solidFill>
            <a:ln w="6379"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5C993A6-A595-8D41-87C4-5DBA665BE6E1}"/>
                </a:ext>
              </a:extLst>
            </p:cNvPr>
            <p:cNvSpPr/>
            <p:nvPr/>
          </p:nvSpPr>
          <p:spPr>
            <a:xfrm>
              <a:off x="1173887" y="5683518"/>
              <a:ext cx="832098" cy="831959"/>
            </a:xfrm>
            <a:custGeom>
              <a:avLst/>
              <a:gdLst>
                <a:gd name="connsiteX0" fmla="*/ 532788 w 832098"/>
                <a:gd name="connsiteY0" fmla="*/ 702538 h 831959"/>
                <a:gd name="connsiteX1" fmla="*/ 463063 w 832098"/>
                <a:gd name="connsiteY1" fmla="*/ 555831 h 831959"/>
                <a:gd name="connsiteX2" fmla="*/ 403291 w 832098"/>
                <a:gd name="connsiteY2" fmla="*/ 428769 h 831959"/>
                <a:gd name="connsiteX3" fmla="*/ 276218 w 832098"/>
                <a:gd name="connsiteY3" fmla="*/ 369001 h 831959"/>
                <a:gd name="connsiteX4" fmla="*/ 129497 w 832098"/>
                <a:gd name="connsiteY4" fmla="*/ 299283 h 831959"/>
                <a:gd name="connsiteX5" fmla="*/ 59773 w 832098"/>
                <a:gd name="connsiteY5" fmla="*/ 152575 h 831959"/>
                <a:gd name="connsiteX6" fmla="*/ 0 w 832098"/>
                <a:gd name="connsiteY6" fmla="*/ 25514 h 831959"/>
                <a:gd name="connsiteX7" fmla="*/ 25517 w 832098"/>
                <a:gd name="connsiteY7" fmla="*/ 0 h 831959"/>
                <a:gd name="connsiteX8" fmla="*/ 95241 w 832098"/>
                <a:gd name="connsiteY8" fmla="*/ 146708 h 831959"/>
                <a:gd name="connsiteX9" fmla="*/ 155014 w 832098"/>
                <a:gd name="connsiteY9" fmla="*/ 273706 h 831959"/>
                <a:gd name="connsiteX10" fmla="*/ 282087 w 832098"/>
                <a:gd name="connsiteY10" fmla="*/ 333473 h 831959"/>
                <a:gd name="connsiteX11" fmla="*/ 428807 w 832098"/>
                <a:gd name="connsiteY11" fmla="*/ 403190 h 831959"/>
                <a:gd name="connsiteX12" fmla="*/ 498532 w 832098"/>
                <a:gd name="connsiteY12" fmla="*/ 549898 h 831959"/>
                <a:gd name="connsiteX13" fmla="*/ 558305 w 832098"/>
                <a:gd name="connsiteY13" fmla="*/ 676960 h 831959"/>
                <a:gd name="connsiteX14" fmla="*/ 685377 w 832098"/>
                <a:gd name="connsiteY14" fmla="*/ 736727 h 831959"/>
                <a:gd name="connsiteX15" fmla="*/ 832098 w 832098"/>
                <a:gd name="connsiteY15" fmla="*/ 806445 h 831959"/>
                <a:gd name="connsiteX16" fmla="*/ 806581 w 832098"/>
                <a:gd name="connsiteY16" fmla="*/ 831959 h 831959"/>
                <a:gd name="connsiteX17" fmla="*/ 679509 w 832098"/>
                <a:gd name="connsiteY17" fmla="*/ 772192 h 831959"/>
                <a:gd name="connsiteX18" fmla="*/ 532788 w 832098"/>
                <a:gd name="connsiteY18" fmla="*/ 702538 h 8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2098" h="831959">
                  <a:moveTo>
                    <a:pt x="532788" y="702538"/>
                  </a:moveTo>
                  <a:cubicBezTo>
                    <a:pt x="478373" y="648129"/>
                    <a:pt x="470591" y="601374"/>
                    <a:pt x="463063" y="555831"/>
                  </a:cubicBezTo>
                  <a:cubicBezTo>
                    <a:pt x="456174" y="514370"/>
                    <a:pt x="449604" y="475141"/>
                    <a:pt x="403291" y="428769"/>
                  </a:cubicBezTo>
                  <a:cubicBezTo>
                    <a:pt x="356978" y="382396"/>
                    <a:pt x="317746" y="375954"/>
                    <a:pt x="276218" y="369001"/>
                  </a:cubicBezTo>
                  <a:cubicBezTo>
                    <a:pt x="230989" y="361474"/>
                    <a:pt x="184230" y="353693"/>
                    <a:pt x="129497" y="299283"/>
                  </a:cubicBezTo>
                  <a:cubicBezTo>
                    <a:pt x="74764" y="244874"/>
                    <a:pt x="67300" y="198119"/>
                    <a:pt x="59773" y="152575"/>
                  </a:cubicBezTo>
                  <a:cubicBezTo>
                    <a:pt x="52883" y="111051"/>
                    <a:pt x="46313" y="71886"/>
                    <a:pt x="0" y="25514"/>
                  </a:cubicBezTo>
                  <a:lnTo>
                    <a:pt x="25517" y="0"/>
                  </a:lnTo>
                  <a:cubicBezTo>
                    <a:pt x="79931" y="54409"/>
                    <a:pt x="87714" y="101228"/>
                    <a:pt x="95241" y="146708"/>
                  </a:cubicBezTo>
                  <a:cubicBezTo>
                    <a:pt x="102130" y="188168"/>
                    <a:pt x="108701" y="227397"/>
                    <a:pt x="155014" y="273706"/>
                  </a:cubicBezTo>
                  <a:cubicBezTo>
                    <a:pt x="201326" y="320013"/>
                    <a:pt x="240558" y="326584"/>
                    <a:pt x="282087" y="333473"/>
                  </a:cubicBezTo>
                  <a:cubicBezTo>
                    <a:pt x="327315" y="340999"/>
                    <a:pt x="374074" y="348781"/>
                    <a:pt x="428807" y="403190"/>
                  </a:cubicBezTo>
                  <a:cubicBezTo>
                    <a:pt x="483541" y="457600"/>
                    <a:pt x="491004" y="504419"/>
                    <a:pt x="498532" y="549898"/>
                  </a:cubicBezTo>
                  <a:cubicBezTo>
                    <a:pt x="505421" y="591423"/>
                    <a:pt x="511992" y="630587"/>
                    <a:pt x="558305" y="676960"/>
                  </a:cubicBezTo>
                  <a:cubicBezTo>
                    <a:pt x="604617" y="723332"/>
                    <a:pt x="643849" y="729838"/>
                    <a:pt x="685377" y="736727"/>
                  </a:cubicBezTo>
                  <a:cubicBezTo>
                    <a:pt x="730606" y="744254"/>
                    <a:pt x="777429" y="752036"/>
                    <a:pt x="832098" y="806445"/>
                  </a:cubicBezTo>
                  <a:lnTo>
                    <a:pt x="806581" y="831959"/>
                  </a:lnTo>
                  <a:cubicBezTo>
                    <a:pt x="760205" y="785651"/>
                    <a:pt x="720973" y="779081"/>
                    <a:pt x="679509" y="772192"/>
                  </a:cubicBezTo>
                  <a:cubicBezTo>
                    <a:pt x="633961" y="764729"/>
                    <a:pt x="587202" y="756947"/>
                    <a:pt x="532788" y="702538"/>
                  </a:cubicBezTo>
                  <a:close/>
                </a:path>
              </a:pathLst>
            </a:custGeom>
            <a:solidFill>
              <a:srgbClr val="231F20"/>
            </a:solidFill>
            <a:ln w="6379"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F4B1540B-48EC-0E43-A82B-F31013714020}"/>
                </a:ext>
              </a:extLst>
            </p:cNvPr>
            <p:cNvSpPr/>
            <p:nvPr/>
          </p:nvSpPr>
          <p:spPr>
            <a:xfrm>
              <a:off x="231288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0F78BE5E-8904-CB4E-9B8E-2BA879A0BFBD}"/>
                </a:ext>
              </a:extLst>
            </p:cNvPr>
            <p:cNvSpPr/>
            <p:nvPr/>
          </p:nvSpPr>
          <p:spPr>
            <a:xfrm>
              <a:off x="240557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7BFF77D-109A-4C4B-905E-508EAF6D6E3E}"/>
                </a:ext>
              </a:extLst>
            </p:cNvPr>
            <p:cNvSpPr/>
            <p:nvPr/>
          </p:nvSpPr>
          <p:spPr>
            <a:xfrm>
              <a:off x="249826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5CD8EAF-F8E5-0B4E-A7F7-D33377A081A0}"/>
                </a:ext>
              </a:extLst>
            </p:cNvPr>
            <p:cNvSpPr/>
            <p:nvPr/>
          </p:nvSpPr>
          <p:spPr>
            <a:xfrm>
              <a:off x="259095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6C1A12DE-5DF7-F64F-A633-39EF0274C6DE}"/>
                </a:ext>
              </a:extLst>
            </p:cNvPr>
            <p:cNvSpPr/>
            <p:nvPr/>
          </p:nvSpPr>
          <p:spPr>
            <a:xfrm>
              <a:off x="268364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E5FC66B-ACB7-C443-B5D2-84BCA7FF8D4F}"/>
                </a:ext>
              </a:extLst>
            </p:cNvPr>
            <p:cNvSpPr/>
            <p:nvPr/>
          </p:nvSpPr>
          <p:spPr>
            <a:xfrm>
              <a:off x="2776269"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555D105-D6D2-D446-A012-E57E80644853}"/>
                </a:ext>
              </a:extLst>
            </p:cNvPr>
            <p:cNvSpPr/>
            <p:nvPr/>
          </p:nvSpPr>
          <p:spPr>
            <a:xfrm>
              <a:off x="286895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FBF28C14-416D-5640-8D79-6EDB56D811A2}"/>
                </a:ext>
              </a:extLst>
            </p:cNvPr>
            <p:cNvSpPr/>
            <p:nvPr/>
          </p:nvSpPr>
          <p:spPr>
            <a:xfrm>
              <a:off x="296164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AAC57F8-A931-9E4F-AF85-8C5C293D2353}"/>
                </a:ext>
              </a:extLst>
            </p:cNvPr>
            <p:cNvSpPr/>
            <p:nvPr/>
          </p:nvSpPr>
          <p:spPr>
            <a:xfrm>
              <a:off x="305433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3E5C09C-045D-0744-AFE5-597102525611}"/>
                </a:ext>
              </a:extLst>
            </p:cNvPr>
            <p:cNvSpPr/>
            <p:nvPr/>
          </p:nvSpPr>
          <p:spPr>
            <a:xfrm>
              <a:off x="314702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80E1A2BD-3625-E84C-8A61-7AC6B8CB7149}"/>
                </a:ext>
              </a:extLst>
            </p:cNvPr>
            <p:cNvSpPr/>
            <p:nvPr/>
          </p:nvSpPr>
          <p:spPr>
            <a:xfrm>
              <a:off x="323971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DE5EED0-0D66-554F-9686-6F2E9557275C}"/>
                </a:ext>
              </a:extLst>
            </p:cNvPr>
            <p:cNvSpPr/>
            <p:nvPr/>
          </p:nvSpPr>
          <p:spPr>
            <a:xfrm>
              <a:off x="333240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EEB8E12-985F-204A-9CA3-A9EDB22D024C}"/>
                </a:ext>
              </a:extLst>
            </p:cNvPr>
            <p:cNvSpPr/>
            <p:nvPr/>
          </p:nvSpPr>
          <p:spPr>
            <a:xfrm>
              <a:off x="342509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2867480-85F5-3D44-94F3-6E7A4028CF49}"/>
                </a:ext>
              </a:extLst>
            </p:cNvPr>
            <p:cNvSpPr/>
            <p:nvPr/>
          </p:nvSpPr>
          <p:spPr>
            <a:xfrm>
              <a:off x="3517783"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AFCA7E3-5746-0649-A1E7-D8A64FC3D21F}"/>
                </a:ext>
              </a:extLst>
            </p:cNvPr>
            <p:cNvSpPr/>
            <p:nvPr/>
          </p:nvSpPr>
          <p:spPr>
            <a:xfrm>
              <a:off x="361047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A6F53A3-8A37-D54D-A849-7CAEBE1AED2C}"/>
                </a:ext>
              </a:extLst>
            </p:cNvPr>
            <p:cNvSpPr/>
            <p:nvPr/>
          </p:nvSpPr>
          <p:spPr>
            <a:xfrm>
              <a:off x="370316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966157AE-2CB9-5F46-AB58-AAF3A1AAFBBA}"/>
                </a:ext>
              </a:extLst>
            </p:cNvPr>
            <p:cNvSpPr/>
            <p:nvPr/>
          </p:nvSpPr>
          <p:spPr>
            <a:xfrm>
              <a:off x="231288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DD2335F-C31A-634A-AABB-91642E6DE860}"/>
                </a:ext>
              </a:extLst>
            </p:cNvPr>
            <p:cNvSpPr/>
            <p:nvPr/>
          </p:nvSpPr>
          <p:spPr>
            <a:xfrm>
              <a:off x="240557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DD0D4CDD-78E1-7E42-8BEE-93B17D7D51A9}"/>
                </a:ext>
              </a:extLst>
            </p:cNvPr>
            <p:cNvSpPr/>
            <p:nvPr/>
          </p:nvSpPr>
          <p:spPr>
            <a:xfrm>
              <a:off x="249826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F1CAE03-26DD-E24F-A34D-0CBF3AD01B7B}"/>
                </a:ext>
              </a:extLst>
            </p:cNvPr>
            <p:cNvSpPr/>
            <p:nvPr/>
          </p:nvSpPr>
          <p:spPr>
            <a:xfrm>
              <a:off x="259095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735DB154-D0A4-FD49-A3E5-55F059304854}"/>
                </a:ext>
              </a:extLst>
            </p:cNvPr>
            <p:cNvSpPr/>
            <p:nvPr/>
          </p:nvSpPr>
          <p:spPr>
            <a:xfrm>
              <a:off x="268364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761D63A4-7034-9B49-A48E-3ED882703A94}"/>
                </a:ext>
              </a:extLst>
            </p:cNvPr>
            <p:cNvSpPr/>
            <p:nvPr/>
          </p:nvSpPr>
          <p:spPr>
            <a:xfrm>
              <a:off x="2776269"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85EFBA08-1AD0-634A-BCCC-52D66B178616}"/>
                </a:ext>
              </a:extLst>
            </p:cNvPr>
            <p:cNvSpPr/>
            <p:nvPr/>
          </p:nvSpPr>
          <p:spPr>
            <a:xfrm>
              <a:off x="286895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88EC665-F0C2-D047-A7C2-FCCE8731D4F6}"/>
                </a:ext>
              </a:extLst>
            </p:cNvPr>
            <p:cNvSpPr/>
            <p:nvPr/>
          </p:nvSpPr>
          <p:spPr>
            <a:xfrm>
              <a:off x="296164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781AC15F-3370-D148-B4D9-8711A95003D3}"/>
                </a:ext>
              </a:extLst>
            </p:cNvPr>
            <p:cNvSpPr/>
            <p:nvPr/>
          </p:nvSpPr>
          <p:spPr>
            <a:xfrm>
              <a:off x="305433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28E385F-44A8-9847-B78A-EEE04F267E21}"/>
                </a:ext>
              </a:extLst>
            </p:cNvPr>
            <p:cNvSpPr/>
            <p:nvPr/>
          </p:nvSpPr>
          <p:spPr>
            <a:xfrm>
              <a:off x="314702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509B8DE-AC29-C245-BD43-81434F7F57D5}"/>
                </a:ext>
              </a:extLst>
            </p:cNvPr>
            <p:cNvSpPr/>
            <p:nvPr/>
          </p:nvSpPr>
          <p:spPr>
            <a:xfrm>
              <a:off x="323971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8F2E6FC-3205-9A4B-80EB-2674C2CB0651}"/>
                </a:ext>
              </a:extLst>
            </p:cNvPr>
            <p:cNvSpPr/>
            <p:nvPr/>
          </p:nvSpPr>
          <p:spPr>
            <a:xfrm>
              <a:off x="333240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B1EA867E-AB21-F844-8C51-8AF27ED04399}"/>
                </a:ext>
              </a:extLst>
            </p:cNvPr>
            <p:cNvSpPr/>
            <p:nvPr/>
          </p:nvSpPr>
          <p:spPr>
            <a:xfrm>
              <a:off x="342509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15562E9-3E75-FB4A-BFAA-917BA8B24A5E}"/>
                </a:ext>
              </a:extLst>
            </p:cNvPr>
            <p:cNvSpPr/>
            <p:nvPr/>
          </p:nvSpPr>
          <p:spPr>
            <a:xfrm>
              <a:off x="3517783"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48FC8A7A-131A-B44D-948A-899CCC4866FF}"/>
                </a:ext>
              </a:extLst>
            </p:cNvPr>
            <p:cNvSpPr/>
            <p:nvPr/>
          </p:nvSpPr>
          <p:spPr>
            <a:xfrm>
              <a:off x="361047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1B9BC812-9DFC-B14A-9D7D-FD60BC05FDA1}"/>
                </a:ext>
              </a:extLst>
            </p:cNvPr>
            <p:cNvSpPr/>
            <p:nvPr/>
          </p:nvSpPr>
          <p:spPr>
            <a:xfrm>
              <a:off x="370316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0882EB6F-B940-004F-B357-4FE005EDAE2C}"/>
                </a:ext>
              </a:extLst>
            </p:cNvPr>
            <p:cNvSpPr/>
            <p:nvPr/>
          </p:nvSpPr>
          <p:spPr>
            <a:xfrm>
              <a:off x="231288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77F147F1-4E60-C14C-BE92-D410D2FA667B}"/>
                </a:ext>
              </a:extLst>
            </p:cNvPr>
            <p:cNvSpPr/>
            <p:nvPr/>
          </p:nvSpPr>
          <p:spPr>
            <a:xfrm>
              <a:off x="240557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DFB8A4A-27DC-514A-BF5A-84D3F8291F47}"/>
                </a:ext>
              </a:extLst>
            </p:cNvPr>
            <p:cNvSpPr/>
            <p:nvPr/>
          </p:nvSpPr>
          <p:spPr>
            <a:xfrm>
              <a:off x="249826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EDE37419-B3B3-EB40-960E-FD3B5E7963AD}"/>
                </a:ext>
              </a:extLst>
            </p:cNvPr>
            <p:cNvSpPr/>
            <p:nvPr/>
          </p:nvSpPr>
          <p:spPr>
            <a:xfrm>
              <a:off x="259095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33A131F7-DA8A-4C4C-979C-2216DD2C9B21}"/>
                </a:ext>
              </a:extLst>
            </p:cNvPr>
            <p:cNvSpPr/>
            <p:nvPr/>
          </p:nvSpPr>
          <p:spPr>
            <a:xfrm>
              <a:off x="268364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344721FA-8025-5B4A-920F-9D9E1D328B72}"/>
                </a:ext>
              </a:extLst>
            </p:cNvPr>
            <p:cNvSpPr/>
            <p:nvPr/>
          </p:nvSpPr>
          <p:spPr>
            <a:xfrm>
              <a:off x="2776269"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5F5E9FE0-5913-A049-BD3C-8B0A70439542}"/>
                </a:ext>
              </a:extLst>
            </p:cNvPr>
            <p:cNvSpPr/>
            <p:nvPr/>
          </p:nvSpPr>
          <p:spPr>
            <a:xfrm>
              <a:off x="286895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E25EA551-868D-2F44-BB15-2EC26772F619}"/>
                </a:ext>
              </a:extLst>
            </p:cNvPr>
            <p:cNvSpPr/>
            <p:nvPr/>
          </p:nvSpPr>
          <p:spPr>
            <a:xfrm>
              <a:off x="296164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0676E07C-9E22-5240-B0E5-7ABDB46DFFF5}"/>
                </a:ext>
              </a:extLst>
            </p:cNvPr>
            <p:cNvSpPr/>
            <p:nvPr/>
          </p:nvSpPr>
          <p:spPr>
            <a:xfrm>
              <a:off x="305433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036CF189-E162-6E47-8BFA-EFACDB8825AD}"/>
                </a:ext>
              </a:extLst>
            </p:cNvPr>
            <p:cNvSpPr/>
            <p:nvPr/>
          </p:nvSpPr>
          <p:spPr>
            <a:xfrm>
              <a:off x="314702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072732-1AA5-F943-AC99-D7AB5C0566B5}"/>
                </a:ext>
              </a:extLst>
            </p:cNvPr>
            <p:cNvSpPr/>
            <p:nvPr/>
          </p:nvSpPr>
          <p:spPr>
            <a:xfrm>
              <a:off x="323971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B9E53D9-DD24-D246-AB52-86DB42850F30}"/>
                </a:ext>
              </a:extLst>
            </p:cNvPr>
            <p:cNvSpPr/>
            <p:nvPr/>
          </p:nvSpPr>
          <p:spPr>
            <a:xfrm>
              <a:off x="333240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CFF70F5-2EFC-9143-8700-908EB6216CFE}"/>
                </a:ext>
              </a:extLst>
            </p:cNvPr>
            <p:cNvSpPr/>
            <p:nvPr/>
          </p:nvSpPr>
          <p:spPr>
            <a:xfrm>
              <a:off x="342509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CEC8D70-E36C-0742-B25D-46E45AB17901}"/>
                </a:ext>
              </a:extLst>
            </p:cNvPr>
            <p:cNvSpPr/>
            <p:nvPr/>
          </p:nvSpPr>
          <p:spPr>
            <a:xfrm>
              <a:off x="3517783"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B4F5EA3-9044-1246-82C4-0F2B567457BD}"/>
                </a:ext>
              </a:extLst>
            </p:cNvPr>
            <p:cNvSpPr/>
            <p:nvPr/>
          </p:nvSpPr>
          <p:spPr>
            <a:xfrm>
              <a:off x="361047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A449CF3-D509-9842-A970-EF494F5FF5E0}"/>
                </a:ext>
              </a:extLst>
            </p:cNvPr>
            <p:cNvSpPr/>
            <p:nvPr/>
          </p:nvSpPr>
          <p:spPr>
            <a:xfrm>
              <a:off x="370316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E910933-95B5-594C-8D2C-99C19519112F}"/>
                </a:ext>
              </a:extLst>
            </p:cNvPr>
            <p:cNvSpPr/>
            <p:nvPr/>
          </p:nvSpPr>
          <p:spPr>
            <a:xfrm>
              <a:off x="231288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1FDE9EC4-38A9-8D4D-8DAC-3E8302D6BCF2}"/>
                </a:ext>
              </a:extLst>
            </p:cNvPr>
            <p:cNvSpPr/>
            <p:nvPr/>
          </p:nvSpPr>
          <p:spPr>
            <a:xfrm>
              <a:off x="240557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A8C442A8-C450-CC4A-9A91-991FE64C9C50}"/>
                </a:ext>
              </a:extLst>
            </p:cNvPr>
            <p:cNvSpPr/>
            <p:nvPr/>
          </p:nvSpPr>
          <p:spPr>
            <a:xfrm>
              <a:off x="249826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7B2E88F-A395-324E-94A5-B6E2201BB35D}"/>
                </a:ext>
              </a:extLst>
            </p:cNvPr>
            <p:cNvSpPr/>
            <p:nvPr/>
          </p:nvSpPr>
          <p:spPr>
            <a:xfrm>
              <a:off x="259095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48F242EC-FE30-8C4C-BC29-643DE7AEEC78}"/>
                </a:ext>
              </a:extLst>
            </p:cNvPr>
            <p:cNvSpPr/>
            <p:nvPr/>
          </p:nvSpPr>
          <p:spPr>
            <a:xfrm>
              <a:off x="268364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D14071DC-5FA5-F149-A653-995436608D73}"/>
                </a:ext>
              </a:extLst>
            </p:cNvPr>
            <p:cNvSpPr/>
            <p:nvPr/>
          </p:nvSpPr>
          <p:spPr>
            <a:xfrm>
              <a:off x="2776269"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C3C082A-0A9E-D344-9420-B6152905E4EC}"/>
                </a:ext>
              </a:extLst>
            </p:cNvPr>
            <p:cNvSpPr/>
            <p:nvPr/>
          </p:nvSpPr>
          <p:spPr>
            <a:xfrm>
              <a:off x="286895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25F9CECE-8F8C-1545-93D2-61CA30BC6B16}"/>
                </a:ext>
              </a:extLst>
            </p:cNvPr>
            <p:cNvSpPr/>
            <p:nvPr/>
          </p:nvSpPr>
          <p:spPr>
            <a:xfrm>
              <a:off x="296164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CE9AB0E7-3625-4547-93B9-6DEFCF539CA6}"/>
                </a:ext>
              </a:extLst>
            </p:cNvPr>
            <p:cNvSpPr/>
            <p:nvPr/>
          </p:nvSpPr>
          <p:spPr>
            <a:xfrm>
              <a:off x="305433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88E7E044-3514-9245-893E-A7D975A291AD}"/>
                </a:ext>
              </a:extLst>
            </p:cNvPr>
            <p:cNvSpPr/>
            <p:nvPr/>
          </p:nvSpPr>
          <p:spPr>
            <a:xfrm>
              <a:off x="314702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B828CBD0-041A-954C-9537-573AEA68CB48}"/>
                </a:ext>
              </a:extLst>
            </p:cNvPr>
            <p:cNvSpPr/>
            <p:nvPr/>
          </p:nvSpPr>
          <p:spPr>
            <a:xfrm>
              <a:off x="323971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68ECB759-0FFC-814F-8243-64B5B231DFD6}"/>
                </a:ext>
              </a:extLst>
            </p:cNvPr>
            <p:cNvSpPr/>
            <p:nvPr/>
          </p:nvSpPr>
          <p:spPr>
            <a:xfrm>
              <a:off x="333240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F8714DE5-3D54-9846-B903-8FC6E35025C9}"/>
                </a:ext>
              </a:extLst>
            </p:cNvPr>
            <p:cNvSpPr/>
            <p:nvPr/>
          </p:nvSpPr>
          <p:spPr>
            <a:xfrm>
              <a:off x="342509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B7946F9-B90B-B942-9B52-308F776DF6FA}"/>
                </a:ext>
              </a:extLst>
            </p:cNvPr>
            <p:cNvSpPr/>
            <p:nvPr/>
          </p:nvSpPr>
          <p:spPr>
            <a:xfrm>
              <a:off x="3517783"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3C320F1-4664-2447-892E-DEAC1AA66CF0}"/>
                </a:ext>
              </a:extLst>
            </p:cNvPr>
            <p:cNvSpPr/>
            <p:nvPr/>
          </p:nvSpPr>
          <p:spPr>
            <a:xfrm>
              <a:off x="361047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E57FE9E7-7A70-5340-8D59-AFC06235EE1F}"/>
                </a:ext>
              </a:extLst>
            </p:cNvPr>
            <p:cNvSpPr/>
            <p:nvPr/>
          </p:nvSpPr>
          <p:spPr>
            <a:xfrm>
              <a:off x="370316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A6B47F7-D8E6-8F47-AF8A-C36672BA4AF1}"/>
                </a:ext>
              </a:extLst>
            </p:cNvPr>
            <p:cNvSpPr/>
            <p:nvPr/>
          </p:nvSpPr>
          <p:spPr>
            <a:xfrm>
              <a:off x="231288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E79EE59-40BB-6349-8CD3-DB427BD9F87D}"/>
                </a:ext>
              </a:extLst>
            </p:cNvPr>
            <p:cNvSpPr/>
            <p:nvPr/>
          </p:nvSpPr>
          <p:spPr>
            <a:xfrm>
              <a:off x="240557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44E2E757-80B2-984B-85B7-259DCFBB7165}"/>
                </a:ext>
              </a:extLst>
            </p:cNvPr>
            <p:cNvSpPr/>
            <p:nvPr/>
          </p:nvSpPr>
          <p:spPr>
            <a:xfrm>
              <a:off x="249826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D1CCE92-93D1-D84D-9A5F-C7FE69BA1008}"/>
                </a:ext>
              </a:extLst>
            </p:cNvPr>
            <p:cNvSpPr/>
            <p:nvPr/>
          </p:nvSpPr>
          <p:spPr>
            <a:xfrm>
              <a:off x="259095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9977579C-54B3-2A48-AB79-051D6017F585}"/>
                </a:ext>
              </a:extLst>
            </p:cNvPr>
            <p:cNvSpPr/>
            <p:nvPr/>
          </p:nvSpPr>
          <p:spPr>
            <a:xfrm>
              <a:off x="268364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988049C2-6CDC-2F4D-8691-A873DA5BA0D8}"/>
                </a:ext>
              </a:extLst>
            </p:cNvPr>
            <p:cNvSpPr/>
            <p:nvPr/>
          </p:nvSpPr>
          <p:spPr>
            <a:xfrm>
              <a:off x="2776269"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927D09B8-6199-6043-B9C7-44DA19719226}"/>
                </a:ext>
              </a:extLst>
            </p:cNvPr>
            <p:cNvSpPr/>
            <p:nvPr/>
          </p:nvSpPr>
          <p:spPr>
            <a:xfrm>
              <a:off x="286895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395B74CE-2FFB-1547-90B9-A54BE5688E37}"/>
                </a:ext>
              </a:extLst>
            </p:cNvPr>
            <p:cNvSpPr/>
            <p:nvPr/>
          </p:nvSpPr>
          <p:spPr>
            <a:xfrm>
              <a:off x="296164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348790E-0B60-CE49-812E-427C284505D3}"/>
                </a:ext>
              </a:extLst>
            </p:cNvPr>
            <p:cNvSpPr/>
            <p:nvPr/>
          </p:nvSpPr>
          <p:spPr>
            <a:xfrm>
              <a:off x="305433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90DC400-F675-274E-908D-E5DC505A89C0}"/>
                </a:ext>
              </a:extLst>
            </p:cNvPr>
            <p:cNvSpPr/>
            <p:nvPr/>
          </p:nvSpPr>
          <p:spPr>
            <a:xfrm>
              <a:off x="314702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9F79D897-F173-394C-B6C9-0F74104257AF}"/>
                </a:ext>
              </a:extLst>
            </p:cNvPr>
            <p:cNvSpPr/>
            <p:nvPr/>
          </p:nvSpPr>
          <p:spPr>
            <a:xfrm>
              <a:off x="323971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CB12F5AF-A951-194F-ACE3-60CC557A2755}"/>
                </a:ext>
              </a:extLst>
            </p:cNvPr>
            <p:cNvSpPr/>
            <p:nvPr/>
          </p:nvSpPr>
          <p:spPr>
            <a:xfrm>
              <a:off x="333240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B7B29DD-50A9-F14C-9DF8-32C86BE4959F}"/>
                </a:ext>
              </a:extLst>
            </p:cNvPr>
            <p:cNvSpPr/>
            <p:nvPr/>
          </p:nvSpPr>
          <p:spPr>
            <a:xfrm>
              <a:off x="342509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6E3C15A9-16A3-3E44-A7D7-731B1935547D}"/>
                </a:ext>
              </a:extLst>
            </p:cNvPr>
            <p:cNvSpPr/>
            <p:nvPr/>
          </p:nvSpPr>
          <p:spPr>
            <a:xfrm>
              <a:off x="3517783"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F1A16C0-EE29-3A46-8200-AA66379E96A0}"/>
                </a:ext>
              </a:extLst>
            </p:cNvPr>
            <p:cNvSpPr/>
            <p:nvPr/>
          </p:nvSpPr>
          <p:spPr>
            <a:xfrm>
              <a:off x="361047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A2BC19D-57F9-9245-90F9-4AA104632763}"/>
                </a:ext>
              </a:extLst>
            </p:cNvPr>
            <p:cNvSpPr/>
            <p:nvPr/>
          </p:nvSpPr>
          <p:spPr>
            <a:xfrm>
              <a:off x="370316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AB5DC7B-41E4-B54B-8962-7A13949BDF06}"/>
                </a:ext>
              </a:extLst>
            </p:cNvPr>
            <p:cNvSpPr/>
            <p:nvPr/>
          </p:nvSpPr>
          <p:spPr>
            <a:xfrm>
              <a:off x="231288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1218BD8D-2A85-2F4A-8D45-7035BACA0846}"/>
                </a:ext>
              </a:extLst>
            </p:cNvPr>
            <p:cNvSpPr/>
            <p:nvPr/>
          </p:nvSpPr>
          <p:spPr>
            <a:xfrm>
              <a:off x="240557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51EBD9F6-AB74-C248-884C-A65655EA9F64}"/>
                </a:ext>
              </a:extLst>
            </p:cNvPr>
            <p:cNvSpPr/>
            <p:nvPr/>
          </p:nvSpPr>
          <p:spPr>
            <a:xfrm>
              <a:off x="249826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CE693DE6-6596-2D45-B93C-3B5D9C923377}"/>
                </a:ext>
              </a:extLst>
            </p:cNvPr>
            <p:cNvSpPr/>
            <p:nvPr/>
          </p:nvSpPr>
          <p:spPr>
            <a:xfrm>
              <a:off x="259095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C3E507E1-9388-D241-8EEB-3C1B1F30DA54}"/>
                </a:ext>
              </a:extLst>
            </p:cNvPr>
            <p:cNvSpPr/>
            <p:nvPr/>
          </p:nvSpPr>
          <p:spPr>
            <a:xfrm>
              <a:off x="268364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23CBB0BB-01B3-D945-AA47-5CFC2388CE87}"/>
                </a:ext>
              </a:extLst>
            </p:cNvPr>
            <p:cNvSpPr/>
            <p:nvPr/>
          </p:nvSpPr>
          <p:spPr>
            <a:xfrm>
              <a:off x="2776269"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A0CC8D6D-9BBC-7E48-81EE-B1AF3F3DB373}"/>
                </a:ext>
              </a:extLst>
            </p:cNvPr>
            <p:cNvSpPr/>
            <p:nvPr/>
          </p:nvSpPr>
          <p:spPr>
            <a:xfrm>
              <a:off x="286895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4C3B3443-2CD0-DA49-9199-3F22965E57E3}"/>
                </a:ext>
              </a:extLst>
            </p:cNvPr>
            <p:cNvSpPr/>
            <p:nvPr/>
          </p:nvSpPr>
          <p:spPr>
            <a:xfrm>
              <a:off x="296164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A2F97D3C-AFDF-0E4E-8434-3EE16A803CB5}"/>
                </a:ext>
              </a:extLst>
            </p:cNvPr>
            <p:cNvSpPr/>
            <p:nvPr/>
          </p:nvSpPr>
          <p:spPr>
            <a:xfrm>
              <a:off x="305433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083DB4C-9B6B-9C4F-86FC-8D32501DF6B4}"/>
                </a:ext>
              </a:extLst>
            </p:cNvPr>
            <p:cNvSpPr/>
            <p:nvPr/>
          </p:nvSpPr>
          <p:spPr>
            <a:xfrm>
              <a:off x="314702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8E202867-AFC7-E04A-845F-EB74A10B5825}"/>
                </a:ext>
              </a:extLst>
            </p:cNvPr>
            <p:cNvSpPr/>
            <p:nvPr/>
          </p:nvSpPr>
          <p:spPr>
            <a:xfrm>
              <a:off x="323971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EE204831-F5F6-CB49-B097-C5CE5C6D7ED0}"/>
                </a:ext>
              </a:extLst>
            </p:cNvPr>
            <p:cNvSpPr/>
            <p:nvPr/>
          </p:nvSpPr>
          <p:spPr>
            <a:xfrm>
              <a:off x="333240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A2A3297E-29A1-F244-8279-10B95442B946}"/>
                </a:ext>
              </a:extLst>
            </p:cNvPr>
            <p:cNvSpPr/>
            <p:nvPr/>
          </p:nvSpPr>
          <p:spPr>
            <a:xfrm>
              <a:off x="342509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2D3F741E-6CEB-244B-A22D-970B6D102D75}"/>
                </a:ext>
              </a:extLst>
            </p:cNvPr>
            <p:cNvSpPr/>
            <p:nvPr/>
          </p:nvSpPr>
          <p:spPr>
            <a:xfrm>
              <a:off x="3517783"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3D47C35F-37BC-8A41-9DB4-435F7A515488}"/>
                </a:ext>
              </a:extLst>
            </p:cNvPr>
            <p:cNvSpPr/>
            <p:nvPr/>
          </p:nvSpPr>
          <p:spPr>
            <a:xfrm>
              <a:off x="361047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96BB6AFC-FBD3-234D-9C28-790210D65B89}"/>
                </a:ext>
              </a:extLst>
            </p:cNvPr>
            <p:cNvSpPr/>
            <p:nvPr/>
          </p:nvSpPr>
          <p:spPr>
            <a:xfrm>
              <a:off x="370316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C62FA7A7-9FD7-B647-A611-33E834858031}"/>
                </a:ext>
              </a:extLst>
            </p:cNvPr>
            <p:cNvSpPr/>
            <p:nvPr/>
          </p:nvSpPr>
          <p:spPr>
            <a:xfrm>
              <a:off x="231288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7224A8DF-F0CA-F849-AB45-9205860EB542}"/>
                </a:ext>
              </a:extLst>
            </p:cNvPr>
            <p:cNvSpPr/>
            <p:nvPr/>
          </p:nvSpPr>
          <p:spPr>
            <a:xfrm>
              <a:off x="240557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0E3D0E23-D782-3742-B024-9DB1C0B4A7BB}"/>
                </a:ext>
              </a:extLst>
            </p:cNvPr>
            <p:cNvSpPr/>
            <p:nvPr/>
          </p:nvSpPr>
          <p:spPr>
            <a:xfrm>
              <a:off x="249826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349325EF-E0E0-B748-8FD3-DE288DA838F0}"/>
                </a:ext>
              </a:extLst>
            </p:cNvPr>
            <p:cNvSpPr/>
            <p:nvPr/>
          </p:nvSpPr>
          <p:spPr>
            <a:xfrm>
              <a:off x="259095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BB63CF6B-38E6-1741-B052-16CC705F4789}"/>
                </a:ext>
              </a:extLst>
            </p:cNvPr>
            <p:cNvSpPr/>
            <p:nvPr/>
          </p:nvSpPr>
          <p:spPr>
            <a:xfrm>
              <a:off x="268364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70DF5BCE-FB2C-BD46-9A7B-870F03754FB8}"/>
                </a:ext>
              </a:extLst>
            </p:cNvPr>
            <p:cNvSpPr/>
            <p:nvPr/>
          </p:nvSpPr>
          <p:spPr>
            <a:xfrm>
              <a:off x="2776269"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6DE76B10-24D7-CE41-915B-EB041979D25D}"/>
                </a:ext>
              </a:extLst>
            </p:cNvPr>
            <p:cNvSpPr/>
            <p:nvPr/>
          </p:nvSpPr>
          <p:spPr>
            <a:xfrm>
              <a:off x="286895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E260F5B8-4E0C-2240-98F2-39E59DE2FA92}"/>
                </a:ext>
              </a:extLst>
            </p:cNvPr>
            <p:cNvSpPr/>
            <p:nvPr/>
          </p:nvSpPr>
          <p:spPr>
            <a:xfrm>
              <a:off x="296164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0313FCB2-F2A4-A945-8099-D1AB8F8C54B3}"/>
                </a:ext>
              </a:extLst>
            </p:cNvPr>
            <p:cNvSpPr/>
            <p:nvPr/>
          </p:nvSpPr>
          <p:spPr>
            <a:xfrm>
              <a:off x="305433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AB921473-8624-8B40-BBD4-540B0E823FAD}"/>
                </a:ext>
              </a:extLst>
            </p:cNvPr>
            <p:cNvSpPr/>
            <p:nvPr/>
          </p:nvSpPr>
          <p:spPr>
            <a:xfrm>
              <a:off x="314702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B0C856B5-0AA2-0D49-828E-33D29B43013C}"/>
                </a:ext>
              </a:extLst>
            </p:cNvPr>
            <p:cNvSpPr/>
            <p:nvPr/>
          </p:nvSpPr>
          <p:spPr>
            <a:xfrm>
              <a:off x="323971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DD74C347-E4F1-694B-8BEC-B69CD9AE66D6}"/>
                </a:ext>
              </a:extLst>
            </p:cNvPr>
            <p:cNvSpPr/>
            <p:nvPr/>
          </p:nvSpPr>
          <p:spPr>
            <a:xfrm>
              <a:off x="333240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A274FB2E-046E-E44D-9B74-C8B7EFBE9F27}"/>
                </a:ext>
              </a:extLst>
            </p:cNvPr>
            <p:cNvSpPr/>
            <p:nvPr/>
          </p:nvSpPr>
          <p:spPr>
            <a:xfrm>
              <a:off x="342509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858A2DEE-25C3-EA45-852E-7A6209497AFC}"/>
                </a:ext>
              </a:extLst>
            </p:cNvPr>
            <p:cNvSpPr/>
            <p:nvPr/>
          </p:nvSpPr>
          <p:spPr>
            <a:xfrm>
              <a:off x="3517783"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77BA47DF-C9AC-2647-A998-0EEA68182BD6}"/>
                </a:ext>
              </a:extLst>
            </p:cNvPr>
            <p:cNvSpPr/>
            <p:nvPr/>
          </p:nvSpPr>
          <p:spPr>
            <a:xfrm>
              <a:off x="361047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94C04BA0-964F-AB4A-9C67-6C5F9C3FA3EC}"/>
                </a:ext>
              </a:extLst>
            </p:cNvPr>
            <p:cNvSpPr/>
            <p:nvPr/>
          </p:nvSpPr>
          <p:spPr>
            <a:xfrm>
              <a:off x="370316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7A132F85-AA03-2949-B7ED-FF02DEFF3EC8}"/>
                </a:ext>
              </a:extLst>
            </p:cNvPr>
            <p:cNvSpPr/>
            <p:nvPr/>
          </p:nvSpPr>
          <p:spPr>
            <a:xfrm>
              <a:off x="231288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1A5A4F5-A750-4846-81C1-AC5F5249BD49}"/>
                </a:ext>
              </a:extLst>
            </p:cNvPr>
            <p:cNvSpPr/>
            <p:nvPr/>
          </p:nvSpPr>
          <p:spPr>
            <a:xfrm>
              <a:off x="240557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12B19316-F851-DB42-AAB2-F0B92D92B397}"/>
                </a:ext>
              </a:extLst>
            </p:cNvPr>
            <p:cNvSpPr/>
            <p:nvPr/>
          </p:nvSpPr>
          <p:spPr>
            <a:xfrm>
              <a:off x="249826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DDD07A86-DA41-BC4A-B141-3378B18E6CA1}"/>
                </a:ext>
              </a:extLst>
            </p:cNvPr>
            <p:cNvSpPr/>
            <p:nvPr/>
          </p:nvSpPr>
          <p:spPr>
            <a:xfrm>
              <a:off x="259095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8D9DA740-D72D-CA44-A74C-0760736360EF}"/>
                </a:ext>
              </a:extLst>
            </p:cNvPr>
            <p:cNvSpPr/>
            <p:nvPr/>
          </p:nvSpPr>
          <p:spPr>
            <a:xfrm>
              <a:off x="268364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378E9637-6AF5-1C41-A1F4-5D5AD9E6909F}"/>
                </a:ext>
              </a:extLst>
            </p:cNvPr>
            <p:cNvSpPr/>
            <p:nvPr/>
          </p:nvSpPr>
          <p:spPr>
            <a:xfrm>
              <a:off x="2776269"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7D9FF761-5D9A-E043-AA8B-C5CC65520C2F}"/>
                </a:ext>
              </a:extLst>
            </p:cNvPr>
            <p:cNvSpPr/>
            <p:nvPr/>
          </p:nvSpPr>
          <p:spPr>
            <a:xfrm>
              <a:off x="286895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F87DC5B6-CC41-0344-BCDD-D109CD1C38D1}"/>
                </a:ext>
              </a:extLst>
            </p:cNvPr>
            <p:cNvSpPr/>
            <p:nvPr/>
          </p:nvSpPr>
          <p:spPr>
            <a:xfrm>
              <a:off x="296164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41CD014D-E9DE-734F-B71D-B40B5DBB38E4}"/>
                </a:ext>
              </a:extLst>
            </p:cNvPr>
            <p:cNvSpPr/>
            <p:nvPr/>
          </p:nvSpPr>
          <p:spPr>
            <a:xfrm>
              <a:off x="305433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C4E1732D-F01C-834C-A9C7-FCCCEDF57A45}"/>
                </a:ext>
              </a:extLst>
            </p:cNvPr>
            <p:cNvSpPr/>
            <p:nvPr/>
          </p:nvSpPr>
          <p:spPr>
            <a:xfrm>
              <a:off x="314702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6B4A2050-094A-724C-B2C6-5844B0A09144}"/>
                </a:ext>
              </a:extLst>
            </p:cNvPr>
            <p:cNvSpPr/>
            <p:nvPr/>
          </p:nvSpPr>
          <p:spPr>
            <a:xfrm>
              <a:off x="323971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BB837884-92F8-DA4C-8400-B8E7834772DE}"/>
                </a:ext>
              </a:extLst>
            </p:cNvPr>
            <p:cNvSpPr/>
            <p:nvPr/>
          </p:nvSpPr>
          <p:spPr>
            <a:xfrm>
              <a:off x="333240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8136A07B-A370-204B-A65E-87CE38718845}"/>
                </a:ext>
              </a:extLst>
            </p:cNvPr>
            <p:cNvSpPr/>
            <p:nvPr/>
          </p:nvSpPr>
          <p:spPr>
            <a:xfrm>
              <a:off x="342509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3CE82AA1-5449-4949-9275-32208E2E6EF4}"/>
                </a:ext>
              </a:extLst>
            </p:cNvPr>
            <p:cNvSpPr/>
            <p:nvPr/>
          </p:nvSpPr>
          <p:spPr>
            <a:xfrm>
              <a:off x="3517783"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91ECAA1D-563E-9847-8D14-095F2C19BCD3}"/>
                </a:ext>
              </a:extLst>
            </p:cNvPr>
            <p:cNvSpPr/>
            <p:nvPr/>
          </p:nvSpPr>
          <p:spPr>
            <a:xfrm>
              <a:off x="361047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7AF39DE9-9D90-4849-A3F5-1090EF7A8A10}"/>
                </a:ext>
              </a:extLst>
            </p:cNvPr>
            <p:cNvSpPr/>
            <p:nvPr/>
          </p:nvSpPr>
          <p:spPr>
            <a:xfrm>
              <a:off x="370316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61505418-91D8-5B4E-9EC1-EBF389F8D293}"/>
                </a:ext>
              </a:extLst>
            </p:cNvPr>
            <p:cNvSpPr/>
            <p:nvPr/>
          </p:nvSpPr>
          <p:spPr>
            <a:xfrm>
              <a:off x="11843357" y="-46433"/>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FB58B6EF-505E-8B48-B807-674C4B292085}"/>
                </a:ext>
              </a:extLst>
            </p:cNvPr>
            <p:cNvSpPr/>
            <p:nvPr/>
          </p:nvSpPr>
          <p:spPr>
            <a:xfrm>
              <a:off x="11936046"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E368A149-645E-9E4B-89EF-53E014825761}"/>
                </a:ext>
              </a:extLst>
            </p:cNvPr>
            <p:cNvSpPr/>
            <p:nvPr/>
          </p:nvSpPr>
          <p:spPr>
            <a:xfrm>
              <a:off x="1202873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CCCA14C4-B335-1645-A098-38C4F41EF0F6}"/>
                </a:ext>
              </a:extLst>
            </p:cNvPr>
            <p:cNvSpPr/>
            <p:nvPr/>
          </p:nvSpPr>
          <p:spPr>
            <a:xfrm>
              <a:off x="1212142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899BF21D-3322-F743-B855-32329350BABE}"/>
                </a:ext>
              </a:extLst>
            </p:cNvPr>
            <p:cNvSpPr/>
            <p:nvPr/>
          </p:nvSpPr>
          <p:spPr>
            <a:xfrm>
              <a:off x="12214114"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81B66336-91C0-AE47-887F-77B2F61332E1}"/>
                </a:ext>
              </a:extLst>
            </p:cNvPr>
            <p:cNvSpPr/>
            <p:nvPr/>
          </p:nvSpPr>
          <p:spPr>
            <a:xfrm>
              <a:off x="11843357" y="42675"/>
              <a:ext cx="37254" cy="37250"/>
            </a:xfrm>
            <a:custGeom>
              <a:avLst/>
              <a:gdLst>
                <a:gd name="connsiteX0" fmla="*/ 37254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6"/>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F04FD2D7-D5B2-E64B-AF1D-A348C7B6B5C0}"/>
                </a:ext>
              </a:extLst>
            </p:cNvPr>
            <p:cNvSpPr/>
            <p:nvPr/>
          </p:nvSpPr>
          <p:spPr>
            <a:xfrm>
              <a:off x="11936046"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9BA57728-2F7C-1948-87AD-7C311902C3CA}"/>
                </a:ext>
              </a:extLst>
            </p:cNvPr>
            <p:cNvSpPr/>
            <p:nvPr/>
          </p:nvSpPr>
          <p:spPr>
            <a:xfrm>
              <a:off x="1202873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7C884CE0-F018-D548-AF8E-E0F1A21CE93D}"/>
                </a:ext>
              </a:extLst>
            </p:cNvPr>
            <p:cNvSpPr/>
            <p:nvPr/>
          </p:nvSpPr>
          <p:spPr>
            <a:xfrm>
              <a:off x="1212142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E63B919F-92BA-4A45-8340-F45F84474480}"/>
                </a:ext>
              </a:extLst>
            </p:cNvPr>
            <p:cNvSpPr/>
            <p:nvPr/>
          </p:nvSpPr>
          <p:spPr>
            <a:xfrm>
              <a:off x="12214114"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8AF3A22-7B0D-854D-B9E1-E129039DBBC0}"/>
                </a:ext>
              </a:extLst>
            </p:cNvPr>
            <p:cNvSpPr/>
            <p:nvPr/>
          </p:nvSpPr>
          <p:spPr>
            <a:xfrm>
              <a:off x="11843357" y="138481"/>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F6CCB3E9-D3DC-DF4E-A378-CF9A6D744CFE}"/>
                </a:ext>
              </a:extLst>
            </p:cNvPr>
            <p:cNvSpPr/>
            <p:nvPr/>
          </p:nvSpPr>
          <p:spPr>
            <a:xfrm>
              <a:off x="11936046" y="137844"/>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214BFCC5-F213-3A4C-AF41-71C1A370421A}"/>
                </a:ext>
              </a:extLst>
            </p:cNvPr>
            <p:cNvSpPr/>
            <p:nvPr/>
          </p:nvSpPr>
          <p:spPr>
            <a:xfrm>
              <a:off x="1202873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42594405-7BBF-0245-AB0E-9BEEE0D5F93E}"/>
                </a:ext>
              </a:extLst>
            </p:cNvPr>
            <p:cNvSpPr/>
            <p:nvPr/>
          </p:nvSpPr>
          <p:spPr>
            <a:xfrm>
              <a:off x="1212142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ABA86EF4-6E55-0349-950A-AE7C4966C864}"/>
                </a:ext>
              </a:extLst>
            </p:cNvPr>
            <p:cNvSpPr/>
            <p:nvPr/>
          </p:nvSpPr>
          <p:spPr>
            <a:xfrm>
              <a:off x="12214114"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E68A5A4B-24A5-1844-B6BB-8F375487F63C}"/>
                </a:ext>
              </a:extLst>
            </p:cNvPr>
            <p:cNvSpPr/>
            <p:nvPr/>
          </p:nvSpPr>
          <p:spPr>
            <a:xfrm>
              <a:off x="11843357" y="227590"/>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BF8AB1D3-2B31-D346-8C0A-1E357C124167}"/>
                </a:ext>
              </a:extLst>
            </p:cNvPr>
            <p:cNvSpPr/>
            <p:nvPr/>
          </p:nvSpPr>
          <p:spPr>
            <a:xfrm>
              <a:off x="11936046"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14ECE81D-ADB4-8146-A66A-A5CFEFFDA9A0}"/>
                </a:ext>
              </a:extLst>
            </p:cNvPr>
            <p:cNvSpPr/>
            <p:nvPr/>
          </p:nvSpPr>
          <p:spPr>
            <a:xfrm>
              <a:off x="1202873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D36EED69-4F05-4B4B-A2B1-97909479CA19}"/>
                </a:ext>
              </a:extLst>
            </p:cNvPr>
            <p:cNvSpPr/>
            <p:nvPr/>
          </p:nvSpPr>
          <p:spPr>
            <a:xfrm>
              <a:off x="1212142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5C9725E3-0FFA-EE49-932C-FCF928C8950C}"/>
                </a:ext>
              </a:extLst>
            </p:cNvPr>
            <p:cNvSpPr/>
            <p:nvPr/>
          </p:nvSpPr>
          <p:spPr>
            <a:xfrm>
              <a:off x="12214114"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4653E5B8-6568-674C-820A-23462850CE96}"/>
                </a:ext>
              </a:extLst>
            </p:cNvPr>
            <p:cNvSpPr/>
            <p:nvPr/>
          </p:nvSpPr>
          <p:spPr>
            <a:xfrm>
              <a:off x="692196" y="6619065"/>
              <a:ext cx="343581" cy="381057"/>
            </a:xfrm>
            <a:custGeom>
              <a:avLst/>
              <a:gdLst>
                <a:gd name="connsiteX0" fmla="*/ 343582 w 343581"/>
                <a:gd name="connsiteY0" fmla="*/ 0 h 381057"/>
                <a:gd name="connsiteX1" fmla="*/ 0 w 343581"/>
                <a:gd name="connsiteY1" fmla="*/ 167056 h 381057"/>
                <a:gd name="connsiteX2" fmla="*/ 316470 w 343581"/>
                <a:gd name="connsiteY2" fmla="*/ 381058 h 381057"/>
                <a:gd name="connsiteX3" fmla="*/ 343582 w 343581"/>
                <a:gd name="connsiteY3" fmla="*/ 0 h 381057"/>
              </a:gdLst>
              <a:ahLst/>
              <a:cxnLst>
                <a:cxn ang="0">
                  <a:pos x="connsiteX0" y="connsiteY0"/>
                </a:cxn>
                <a:cxn ang="0">
                  <a:pos x="connsiteX1" y="connsiteY1"/>
                </a:cxn>
                <a:cxn ang="0">
                  <a:pos x="connsiteX2" y="connsiteY2"/>
                </a:cxn>
                <a:cxn ang="0">
                  <a:pos x="connsiteX3" y="connsiteY3"/>
                </a:cxn>
              </a:cxnLst>
              <a:rect l="l" t="t" r="r" b="b"/>
              <a:pathLst>
                <a:path w="343581" h="381057">
                  <a:moveTo>
                    <a:pt x="343582" y="0"/>
                  </a:moveTo>
                  <a:lnTo>
                    <a:pt x="0" y="167056"/>
                  </a:lnTo>
                  <a:lnTo>
                    <a:pt x="316470" y="381058"/>
                  </a:lnTo>
                  <a:lnTo>
                    <a:pt x="343582" y="0"/>
                  </a:lnTo>
                  <a:close/>
                </a:path>
              </a:pathLst>
            </a:custGeom>
            <a:noFill/>
            <a:ln w="35657"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1517869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572C4E17-6591-AA49-9BB1-3648C87BB720}"/>
              </a:ext>
            </a:extLst>
          </p:cNvPr>
          <p:cNvGrpSpPr/>
          <p:nvPr/>
        </p:nvGrpSpPr>
        <p:grpSpPr>
          <a:xfrm>
            <a:off x="-443860" y="-437607"/>
            <a:ext cx="13079720" cy="7733213"/>
            <a:chOff x="-419100" y="-452088"/>
            <a:chExt cx="13079720" cy="7733213"/>
          </a:xfrm>
        </p:grpSpPr>
        <p:sp>
          <p:nvSpPr>
            <p:cNvPr id="6" name="Freeform 5">
              <a:extLst>
                <a:ext uri="{FF2B5EF4-FFF2-40B4-BE49-F238E27FC236}">
                  <a16:creationId xmlns:a16="http://schemas.microsoft.com/office/drawing/2014/main" id="{32320236-CE2C-1941-88CE-614D0E4E69EF}"/>
                </a:ext>
              </a:extLst>
            </p:cNvPr>
            <p:cNvSpPr/>
            <p:nvPr/>
          </p:nvSpPr>
          <p:spPr>
            <a:xfrm>
              <a:off x="9222396" y="-11852"/>
              <a:ext cx="3034810" cy="2464078"/>
            </a:xfrm>
            <a:custGeom>
              <a:avLst/>
              <a:gdLst>
                <a:gd name="connsiteX0" fmla="*/ 3034024 w 3034810"/>
                <a:gd name="connsiteY0" fmla="*/ 2464079 h 2464078"/>
                <a:gd name="connsiteX1" fmla="*/ 2204708 w 3034810"/>
                <a:gd name="connsiteY1" fmla="*/ 577125 h 2464078"/>
                <a:gd name="connsiteX2" fmla="*/ 0 w 3034810"/>
                <a:gd name="connsiteY2" fmla="*/ 0 h 2464078"/>
                <a:gd name="connsiteX3" fmla="*/ 3024493 w 3034810"/>
                <a:gd name="connsiteY3" fmla="*/ 0 h 2464078"/>
                <a:gd name="connsiteX4" fmla="*/ 3034024 w 3034810"/>
                <a:gd name="connsiteY4" fmla="*/ 2464079 h 246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810" h="2464078">
                  <a:moveTo>
                    <a:pt x="3034024" y="2464079"/>
                  </a:moveTo>
                  <a:cubicBezTo>
                    <a:pt x="2782575" y="2464079"/>
                    <a:pt x="2805922" y="1088142"/>
                    <a:pt x="2204708" y="577125"/>
                  </a:cubicBezTo>
                  <a:cubicBezTo>
                    <a:pt x="1651149" y="106683"/>
                    <a:pt x="450510" y="307058"/>
                    <a:pt x="0" y="0"/>
                  </a:cubicBezTo>
                  <a:lnTo>
                    <a:pt x="3024493" y="0"/>
                  </a:lnTo>
                  <a:cubicBezTo>
                    <a:pt x="3024493" y="0"/>
                    <a:pt x="3038182" y="2464079"/>
                    <a:pt x="3034024" y="2464079"/>
                  </a:cubicBezTo>
                  <a:close/>
                </a:path>
              </a:pathLst>
            </a:custGeom>
            <a:solidFill>
              <a:schemeClr val="accent2"/>
            </a:solidFill>
            <a:ln w="639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F3DBF04-DB33-A74B-A925-DC04B3CC749B}"/>
                </a:ext>
              </a:extLst>
            </p:cNvPr>
            <p:cNvSpPr/>
            <p:nvPr/>
          </p:nvSpPr>
          <p:spPr>
            <a:xfrm>
              <a:off x="-280294" y="1554283"/>
              <a:ext cx="575755" cy="638946"/>
            </a:xfrm>
            <a:custGeom>
              <a:avLst/>
              <a:gdLst>
                <a:gd name="connsiteX0" fmla="*/ 575756 w 575755"/>
                <a:gd name="connsiteY0" fmla="*/ 0 h 638946"/>
                <a:gd name="connsiteX1" fmla="*/ 0 w 575755"/>
                <a:gd name="connsiteY1" fmla="*/ 280179 h 638946"/>
                <a:gd name="connsiteX2" fmla="*/ 530404 w 575755"/>
                <a:gd name="connsiteY2" fmla="*/ 638947 h 638946"/>
                <a:gd name="connsiteX3" fmla="*/ 575756 w 575755"/>
                <a:gd name="connsiteY3" fmla="*/ 0 h 638946"/>
              </a:gdLst>
              <a:ahLst/>
              <a:cxnLst>
                <a:cxn ang="0">
                  <a:pos x="connsiteX0" y="connsiteY0"/>
                </a:cxn>
                <a:cxn ang="0">
                  <a:pos x="connsiteX1" y="connsiteY1"/>
                </a:cxn>
                <a:cxn ang="0">
                  <a:pos x="connsiteX2" y="connsiteY2"/>
                </a:cxn>
                <a:cxn ang="0">
                  <a:pos x="connsiteX3" y="connsiteY3"/>
                </a:cxn>
              </a:cxnLst>
              <a:rect l="l" t="t" r="r" b="b"/>
              <a:pathLst>
                <a:path w="575755" h="638946">
                  <a:moveTo>
                    <a:pt x="575756" y="0"/>
                  </a:moveTo>
                  <a:lnTo>
                    <a:pt x="0" y="280179"/>
                  </a:lnTo>
                  <a:lnTo>
                    <a:pt x="530404" y="638947"/>
                  </a:lnTo>
                  <a:lnTo>
                    <a:pt x="575756" y="0"/>
                  </a:lnTo>
                  <a:close/>
                </a:path>
              </a:pathLst>
            </a:custGeom>
            <a:solidFill>
              <a:schemeClr val="accent2"/>
            </a:solidFill>
            <a:ln w="639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49B5F3-D301-BA45-B490-FF6D64805D2A}"/>
                </a:ext>
              </a:extLst>
            </p:cNvPr>
            <p:cNvSpPr/>
            <p:nvPr/>
          </p:nvSpPr>
          <p:spPr>
            <a:xfrm>
              <a:off x="11612349" y="4597856"/>
              <a:ext cx="1048271" cy="497961"/>
            </a:xfrm>
            <a:custGeom>
              <a:avLst/>
              <a:gdLst>
                <a:gd name="connsiteX0" fmla="*/ 216907 w 1048271"/>
                <a:gd name="connsiteY0" fmla="*/ 256820 h 497961"/>
                <a:gd name="connsiteX1" fmla="*/ 377653 w 1048271"/>
                <a:gd name="connsiteY1" fmla="*/ 243573 h 497961"/>
                <a:gd name="connsiteX2" fmla="*/ 516907 w 1048271"/>
                <a:gd name="connsiteY2" fmla="*/ 232821 h 497961"/>
                <a:gd name="connsiteX3" fmla="*/ 617270 w 1048271"/>
                <a:gd name="connsiteY3" fmla="*/ 135674 h 497961"/>
                <a:gd name="connsiteX4" fmla="*/ 733751 w 1048271"/>
                <a:gd name="connsiteY4" fmla="*/ 24063 h 497961"/>
                <a:gd name="connsiteX5" fmla="*/ 894497 w 1048271"/>
                <a:gd name="connsiteY5" fmla="*/ 10816 h 497961"/>
                <a:gd name="connsiteX6" fmla="*/ 1033751 w 1048271"/>
                <a:gd name="connsiteY6" fmla="*/ 0 h 497961"/>
                <a:gd name="connsiteX7" fmla="*/ 1048271 w 1048271"/>
                <a:gd name="connsiteY7" fmla="*/ 32382 h 497961"/>
                <a:gd name="connsiteX8" fmla="*/ 887525 w 1048271"/>
                <a:gd name="connsiteY8" fmla="*/ 45566 h 497961"/>
                <a:gd name="connsiteX9" fmla="*/ 748271 w 1048271"/>
                <a:gd name="connsiteY9" fmla="*/ 56381 h 497961"/>
                <a:gd name="connsiteX10" fmla="*/ 647909 w 1048271"/>
                <a:gd name="connsiteY10" fmla="*/ 153529 h 497961"/>
                <a:gd name="connsiteX11" fmla="*/ 531427 w 1048271"/>
                <a:gd name="connsiteY11" fmla="*/ 265140 h 497961"/>
                <a:gd name="connsiteX12" fmla="*/ 370681 w 1048271"/>
                <a:gd name="connsiteY12" fmla="*/ 278387 h 497961"/>
                <a:gd name="connsiteX13" fmla="*/ 231428 w 1048271"/>
                <a:gd name="connsiteY13" fmla="*/ 289139 h 497961"/>
                <a:gd name="connsiteX14" fmla="*/ 131066 w 1048271"/>
                <a:gd name="connsiteY14" fmla="*/ 386286 h 497961"/>
                <a:gd name="connsiteX15" fmla="*/ 14584 w 1048271"/>
                <a:gd name="connsiteY15" fmla="*/ 497961 h 497961"/>
                <a:gd name="connsiteX16" fmla="*/ 0 w 1048271"/>
                <a:gd name="connsiteY16" fmla="*/ 465643 h 497961"/>
                <a:gd name="connsiteX17" fmla="*/ 100426 w 1048271"/>
                <a:gd name="connsiteY17" fmla="*/ 368495 h 497961"/>
                <a:gd name="connsiteX18" fmla="*/ 216907 w 1048271"/>
                <a:gd name="connsiteY18" fmla="*/ 256820 h 4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8271" h="497961">
                  <a:moveTo>
                    <a:pt x="216907" y="256820"/>
                  </a:moveTo>
                  <a:cubicBezTo>
                    <a:pt x="286694" y="225397"/>
                    <a:pt x="332941" y="234677"/>
                    <a:pt x="377653" y="243573"/>
                  </a:cubicBezTo>
                  <a:cubicBezTo>
                    <a:pt x="418720" y="251828"/>
                    <a:pt x="457483" y="259572"/>
                    <a:pt x="516907" y="232821"/>
                  </a:cubicBezTo>
                  <a:cubicBezTo>
                    <a:pt x="576331" y="206071"/>
                    <a:pt x="596225" y="171832"/>
                    <a:pt x="617270" y="135674"/>
                  </a:cubicBezTo>
                  <a:cubicBezTo>
                    <a:pt x="640233" y="96251"/>
                    <a:pt x="663964" y="55485"/>
                    <a:pt x="733751" y="24063"/>
                  </a:cubicBezTo>
                  <a:cubicBezTo>
                    <a:pt x="803538" y="-7360"/>
                    <a:pt x="849785" y="1856"/>
                    <a:pt x="894497" y="10816"/>
                  </a:cubicBezTo>
                  <a:cubicBezTo>
                    <a:pt x="935563" y="19007"/>
                    <a:pt x="974326" y="26815"/>
                    <a:pt x="1033751" y="0"/>
                  </a:cubicBezTo>
                  <a:lnTo>
                    <a:pt x="1048271" y="32382"/>
                  </a:lnTo>
                  <a:cubicBezTo>
                    <a:pt x="978484" y="63805"/>
                    <a:pt x="932237" y="54526"/>
                    <a:pt x="887525" y="45566"/>
                  </a:cubicBezTo>
                  <a:cubicBezTo>
                    <a:pt x="846523" y="37374"/>
                    <a:pt x="807759" y="29631"/>
                    <a:pt x="748271" y="56381"/>
                  </a:cubicBezTo>
                  <a:cubicBezTo>
                    <a:pt x="688783" y="83132"/>
                    <a:pt x="668954" y="117307"/>
                    <a:pt x="647909" y="153529"/>
                  </a:cubicBezTo>
                  <a:cubicBezTo>
                    <a:pt x="624945" y="192951"/>
                    <a:pt x="601214" y="233717"/>
                    <a:pt x="531427" y="265140"/>
                  </a:cubicBezTo>
                  <a:cubicBezTo>
                    <a:pt x="461640" y="296562"/>
                    <a:pt x="415457" y="287347"/>
                    <a:pt x="370681" y="278387"/>
                  </a:cubicBezTo>
                  <a:cubicBezTo>
                    <a:pt x="329679" y="270132"/>
                    <a:pt x="290852" y="262388"/>
                    <a:pt x="231428" y="289139"/>
                  </a:cubicBezTo>
                  <a:cubicBezTo>
                    <a:pt x="172004" y="315889"/>
                    <a:pt x="152110" y="350128"/>
                    <a:pt x="131066" y="386286"/>
                  </a:cubicBezTo>
                  <a:cubicBezTo>
                    <a:pt x="108102" y="425709"/>
                    <a:pt x="84370" y="466539"/>
                    <a:pt x="14584" y="497961"/>
                  </a:cubicBezTo>
                  <a:lnTo>
                    <a:pt x="0" y="465643"/>
                  </a:lnTo>
                  <a:cubicBezTo>
                    <a:pt x="59424" y="438828"/>
                    <a:pt x="79381" y="404653"/>
                    <a:pt x="100426" y="368495"/>
                  </a:cubicBezTo>
                  <a:cubicBezTo>
                    <a:pt x="123389" y="329073"/>
                    <a:pt x="147121" y="288243"/>
                    <a:pt x="216907" y="256820"/>
                  </a:cubicBezTo>
                  <a:close/>
                </a:path>
              </a:pathLst>
            </a:custGeom>
            <a:solidFill>
              <a:srgbClr val="231F20"/>
            </a:solidFill>
            <a:ln w="639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703DF42-D7B6-A64B-BCDA-521968B43AB3}"/>
                </a:ext>
              </a:extLst>
            </p:cNvPr>
            <p:cNvSpPr/>
            <p:nvPr/>
          </p:nvSpPr>
          <p:spPr>
            <a:xfrm>
              <a:off x="4581424" y="-452088"/>
              <a:ext cx="1075392" cy="769820"/>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2"/>
            </a:solidFill>
            <a:ln w="639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FC0D70-6A94-6648-B899-E749C86EE7C5}"/>
                </a:ext>
              </a:extLst>
            </p:cNvPr>
            <p:cNvSpPr/>
            <p:nvPr/>
          </p:nvSpPr>
          <p:spPr>
            <a:xfrm>
              <a:off x="4605795" y="-281151"/>
              <a:ext cx="1075328" cy="769820"/>
            </a:xfrm>
            <a:custGeom>
              <a:avLst/>
              <a:gdLst>
                <a:gd name="connsiteX0" fmla="*/ 734007 w 1075328"/>
                <a:gd name="connsiteY0" fmla="*/ 769821 h 769820"/>
                <a:gd name="connsiteX1" fmla="*/ 0 w 1075328"/>
                <a:gd name="connsiteY1" fmla="*/ 0 h 769820"/>
                <a:gd name="connsiteX2" fmla="*/ 1075329 w 1075328"/>
                <a:gd name="connsiteY2" fmla="*/ 444076 h 769820"/>
                <a:gd name="connsiteX3" fmla="*/ 734007 w 1075328"/>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28" h="769820">
                  <a:moveTo>
                    <a:pt x="734007" y="769821"/>
                  </a:moveTo>
                  <a:lnTo>
                    <a:pt x="0" y="0"/>
                  </a:lnTo>
                  <a:lnTo>
                    <a:pt x="1075329" y="444076"/>
                  </a:lnTo>
                  <a:lnTo>
                    <a:pt x="734007" y="769821"/>
                  </a:lnTo>
                  <a:close/>
                </a:path>
              </a:pathLst>
            </a:custGeom>
            <a:noFill/>
            <a:ln w="35428" cap="flat">
              <a:solidFill>
                <a:srgbClr val="231F20"/>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C6B5AA-5975-B245-94BA-96673DC5A9C5}"/>
                </a:ext>
              </a:extLst>
            </p:cNvPr>
            <p:cNvSpPr/>
            <p:nvPr/>
          </p:nvSpPr>
          <p:spPr>
            <a:xfrm>
              <a:off x="10101477" y="6334608"/>
              <a:ext cx="1075392" cy="769820"/>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2"/>
            </a:solidFill>
            <a:ln w="639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8FBE08-154F-5840-B019-5C53DFBBDF45}"/>
                </a:ext>
              </a:extLst>
            </p:cNvPr>
            <p:cNvSpPr/>
            <p:nvPr/>
          </p:nvSpPr>
          <p:spPr>
            <a:xfrm>
              <a:off x="10125849" y="6505544"/>
              <a:ext cx="1075328" cy="769884"/>
            </a:xfrm>
            <a:custGeom>
              <a:avLst/>
              <a:gdLst>
                <a:gd name="connsiteX0" fmla="*/ 734007 w 1075328"/>
                <a:gd name="connsiteY0" fmla="*/ 769885 h 769884"/>
                <a:gd name="connsiteX1" fmla="*/ 0 w 1075328"/>
                <a:gd name="connsiteY1" fmla="*/ 0 h 769884"/>
                <a:gd name="connsiteX2" fmla="*/ 1075329 w 1075328"/>
                <a:gd name="connsiteY2" fmla="*/ 444076 h 769884"/>
                <a:gd name="connsiteX3" fmla="*/ 734007 w 1075328"/>
                <a:gd name="connsiteY3" fmla="*/ 769885 h 769884"/>
              </a:gdLst>
              <a:ahLst/>
              <a:cxnLst>
                <a:cxn ang="0">
                  <a:pos x="connsiteX0" y="connsiteY0"/>
                </a:cxn>
                <a:cxn ang="0">
                  <a:pos x="connsiteX1" y="connsiteY1"/>
                </a:cxn>
                <a:cxn ang="0">
                  <a:pos x="connsiteX2" y="connsiteY2"/>
                </a:cxn>
                <a:cxn ang="0">
                  <a:pos x="connsiteX3" y="connsiteY3"/>
                </a:cxn>
              </a:cxnLst>
              <a:rect l="l" t="t" r="r" b="b"/>
              <a:pathLst>
                <a:path w="1075328" h="769884">
                  <a:moveTo>
                    <a:pt x="734007" y="769885"/>
                  </a:moveTo>
                  <a:lnTo>
                    <a:pt x="0" y="0"/>
                  </a:lnTo>
                  <a:lnTo>
                    <a:pt x="1075329" y="444076"/>
                  </a:lnTo>
                  <a:lnTo>
                    <a:pt x="734007" y="769885"/>
                  </a:lnTo>
                  <a:close/>
                </a:path>
              </a:pathLst>
            </a:custGeom>
            <a:noFill/>
            <a:ln w="35428" cap="flat">
              <a:solidFill>
                <a:srgbClr val="231F20"/>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4C3E4E8-FC9C-FB46-B4EF-C2F25104C670}"/>
                </a:ext>
              </a:extLst>
            </p:cNvPr>
            <p:cNvSpPr/>
            <p:nvPr/>
          </p:nvSpPr>
          <p:spPr>
            <a:xfrm>
              <a:off x="-198034" y="1731107"/>
              <a:ext cx="575691" cy="638946"/>
            </a:xfrm>
            <a:custGeom>
              <a:avLst/>
              <a:gdLst>
                <a:gd name="connsiteX0" fmla="*/ 575692 w 575691"/>
                <a:gd name="connsiteY0" fmla="*/ 0 h 638946"/>
                <a:gd name="connsiteX1" fmla="*/ 0 w 575691"/>
                <a:gd name="connsiteY1" fmla="*/ 280179 h 638946"/>
                <a:gd name="connsiteX2" fmla="*/ 530340 w 575691"/>
                <a:gd name="connsiteY2" fmla="*/ 638947 h 638946"/>
                <a:gd name="connsiteX3" fmla="*/ 575692 w 575691"/>
                <a:gd name="connsiteY3" fmla="*/ 0 h 638946"/>
              </a:gdLst>
              <a:ahLst/>
              <a:cxnLst>
                <a:cxn ang="0">
                  <a:pos x="connsiteX0" y="connsiteY0"/>
                </a:cxn>
                <a:cxn ang="0">
                  <a:pos x="connsiteX1" y="connsiteY1"/>
                </a:cxn>
                <a:cxn ang="0">
                  <a:pos x="connsiteX2" y="connsiteY2"/>
                </a:cxn>
                <a:cxn ang="0">
                  <a:pos x="connsiteX3" y="connsiteY3"/>
                </a:cxn>
              </a:cxnLst>
              <a:rect l="l" t="t" r="r" b="b"/>
              <a:pathLst>
                <a:path w="575691" h="638946">
                  <a:moveTo>
                    <a:pt x="575692" y="0"/>
                  </a:moveTo>
                  <a:lnTo>
                    <a:pt x="0" y="280179"/>
                  </a:lnTo>
                  <a:lnTo>
                    <a:pt x="530340" y="638947"/>
                  </a:lnTo>
                  <a:lnTo>
                    <a:pt x="575692" y="0"/>
                  </a:lnTo>
                  <a:close/>
                </a:path>
              </a:pathLst>
            </a:custGeom>
            <a:noFill/>
            <a:ln w="35428" cap="flat">
              <a:solidFill>
                <a:srgbClr val="231F20"/>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D28711-DF69-D343-B43E-B4775D2B693A}"/>
                </a:ext>
              </a:extLst>
            </p:cNvPr>
            <p:cNvSpPr/>
            <p:nvPr/>
          </p:nvSpPr>
          <p:spPr>
            <a:xfrm>
              <a:off x="11287723" y="702354"/>
              <a:ext cx="825295" cy="710296"/>
            </a:xfrm>
            <a:custGeom>
              <a:avLst/>
              <a:gdLst>
                <a:gd name="connsiteX0" fmla="*/ 603133 w 825295"/>
                <a:gd name="connsiteY0" fmla="*/ 98044 h 710296"/>
                <a:gd name="connsiteX1" fmla="*/ 527782 w 825295"/>
                <a:gd name="connsiteY1" fmla="*/ 487313 h 710296"/>
                <a:gd name="connsiteX2" fmla="*/ 141940 w 825295"/>
                <a:gd name="connsiteY2" fmla="*/ 416622 h 710296"/>
                <a:gd name="connsiteX3" fmla="*/ 0 w 825295"/>
                <a:gd name="connsiteY3" fmla="*/ 514665 h 710296"/>
                <a:gd name="connsiteX4" fmla="*/ 629743 w 825295"/>
                <a:gd name="connsiteY4" fmla="*/ 630052 h 710296"/>
                <a:gd name="connsiteX5" fmla="*/ 745074 w 825295"/>
                <a:gd name="connsiteY5" fmla="*/ 1 h 710296"/>
                <a:gd name="connsiteX6" fmla="*/ 603133 w 825295"/>
                <a:gd name="connsiteY6" fmla="*/ 98044 h 7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95" h="710296">
                  <a:moveTo>
                    <a:pt x="603133" y="98044"/>
                  </a:moveTo>
                  <a:cubicBezTo>
                    <a:pt x="689743" y="226365"/>
                    <a:pt x="656033" y="400642"/>
                    <a:pt x="527782" y="487313"/>
                  </a:cubicBezTo>
                  <a:cubicBezTo>
                    <a:pt x="401322" y="572723"/>
                    <a:pt x="229893" y="541307"/>
                    <a:pt x="141940" y="416622"/>
                  </a:cubicBezTo>
                  <a:cubicBezTo>
                    <a:pt x="141940" y="416238"/>
                    <a:pt x="-256" y="514281"/>
                    <a:pt x="0" y="514665"/>
                  </a:cubicBezTo>
                  <a:cubicBezTo>
                    <a:pt x="142068" y="720512"/>
                    <a:pt x="423965" y="772170"/>
                    <a:pt x="629743" y="630052"/>
                  </a:cubicBezTo>
                  <a:cubicBezTo>
                    <a:pt x="835521" y="487934"/>
                    <a:pt x="887141" y="205847"/>
                    <a:pt x="745074" y="1"/>
                  </a:cubicBezTo>
                  <a:cubicBezTo>
                    <a:pt x="744817" y="-319"/>
                    <a:pt x="602878" y="98044"/>
                    <a:pt x="603133" y="98044"/>
                  </a:cubicBezTo>
                  <a:close/>
                </a:path>
              </a:pathLst>
            </a:custGeom>
            <a:solidFill>
              <a:schemeClr val="accent2"/>
            </a:solidFill>
            <a:ln w="639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EA26A03-27FF-D841-92AC-3309EE79D8AB}"/>
                </a:ext>
              </a:extLst>
            </p:cNvPr>
            <p:cNvSpPr/>
            <p:nvPr/>
          </p:nvSpPr>
          <p:spPr>
            <a:xfrm>
              <a:off x="11377019" y="673555"/>
              <a:ext cx="827007" cy="712829"/>
            </a:xfrm>
            <a:custGeom>
              <a:avLst/>
              <a:gdLst>
                <a:gd name="connsiteX0" fmla="*/ 603070 w 827007"/>
                <a:gd name="connsiteY0" fmla="*/ 98045 h 712829"/>
                <a:gd name="connsiteX1" fmla="*/ 531748 w 827007"/>
                <a:gd name="connsiteY1" fmla="*/ 488011 h 712829"/>
                <a:gd name="connsiteX2" fmla="*/ 141940 w 827007"/>
                <a:gd name="connsiteY2" fmla="*/ 416622 h 712829"/>
                <a:gd name="connsiteX3" fmla="*/ 0 w 827007"/>
                <a:gd name="connsiteY3" fmla="*/ 514666 h 712829"/>
                <a:gd name="connsiteX4" fmla="*/ 628911 w 827007"/>
                <a:gd name="connsiteY4" fmla="*/ 634321 h 712829"/>
                <a:gd name="connsiteX5" fmla="*/ 748528 w 827007"/>
                <a:gd name="connsiteY5" fmla="*/ 5089 h 712829"/>
                <a:gd name="connsiteX6" fmla="*/ 745010 w 827007"/>
                <a:gd name="connsiteY6" fmla="*/ 1 h 712829"/>
                <a:gd name="connsiteX7" fmla="*/ 603070 w 827007"/>
                <a:gd name="connsiteY7" fmla="*/ 9804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007" h="712829">
                  <a:moveTo>
                    <a:pt x="603070" y="98045"/>
                  </a:moveTo>
                  <a:cubicBezTo>
                    <a:pt x="691023" y="225444"/>
                    <a:pt x="659040" y="400040"/>
                    <a:pt x="531748" y="488011"/>
                  </a:cubicBezTo>
                  <a:cubicBezTo>
                    <a:pt x="404392" y="575981"/>
                    <a:pt x="229893" y="544021"/>
                    <a:pt x="141940" y="416622"/>
                  </a:cubicBezTo>
                  <a:cubicBezTo>
                    <a:pt x="141940" y="416238"/>
                    <a:pt x="-256" y="514282"/>
                    <a:pt x="0" y="514666"/>
                  </a:cubicBezTo>
                  <a:cubicBezTo>
                    <a:pt x="140661" y="721466"/>
                    <a:pt x="422238" y="775038"/>
                    <a:pt x="628911" y="634321"/>
                  </a:cubicBezTo>
                  <a:cubicBezTo>
                    <a:pt x="835649" y="493611"/>
                    <a:pt x="889189" y="211889"/>
                    <a:pt x="748528" y="5089"/>
                  </a:cubicBezTo>
                  <a:cubicBezTo>
                    <a:pt x="747376" y="3387"/>
                    <a:pt x="746161" y="1691"/>
                    <a:pt x="745010" y="1"/>
                  </a:cubicBezTo>
                  <a:cubicBezTo>
                    <a:pt x="744754" y="-383"/>
                    <a:pt x="602814" y="97661"/>
                    <a:pt x="603070" y="98045"/>
                  </a:cubicBezTo>
                  <a:close/>
                </a:path>
              </a:pathLst>
            </a:custGeom>
            <a:noFill/>
            <a:ln w="35428" cap="flat">
              <a:solidFill>
                <a:srgbClr val="231F20"/>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C9C624-63CB-D244-AFA9-A459F862CAA5}"/>
                </a:ext>
              </a:extLst>
            </p:cNvPr>
            <p:cNvSpPr/>
            <p:nvPr/>
          </p:nvSpPr>
          <p:spPr>
            <a:xfrm>
              <a:off x="219574" y="-298529"/>
              <a:ext cx="1257015" cy="1186797"/>
            </a:xfrm>
            <a:custGeom>
              <a:avLst/>
              <a:gdLst>
                <a:gd name="connsiteX0" fmla="*/ 384010 w 1257015"/>
                <a:gd name="connsiteY0" fmla="*/ 1008436 h 1186797"/>
                <a:gd name="connsiteX1" fmla="*/ 428210 w 1257015"/>
                <a:gd name="connsiteY1" fmla="*/ 384785 h 1186797"/>
                <a:gd name="connsiteX2" fmla="*/ 1051557 w 1257015"/>
                <a:gd name="connsiteY2" fmla="*/ 429007 h 1186797"/>
                <a:gd name="connsiteX3" fmla="*/ 1257015 w 1257015"/>
                <a:gd name="connsiteY3" fmla="*/ 250647 h 1186797"/>
                <a:gd name="connsiteX4" fmla="*/ 250526 w 1257015"/>
                <a:gd name="connsiteY4" fmla="*/ 170940 h 1186797"/>
                <a:gd name="connsiteX5" fmla="*/ 170857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3" y="824010"/>
                    <a:pt x="243874" y="544791"/>
                    <a:pt x="428210" y="384785"/>
                  </a:cubicBezTo>
                  <a:cubicBezTo>
                    <a:pt x="612547" y="224780"/>
                    <a:pt x="891630" y="244579"/>
                    <a:pt x="1051557" y="429007"/>
                  </a:cubicBezTo>
                  <a:cubicBezTo>
                    <a:pt x="1052005" y="429519"/>
                    <a:pt x="1257463" y="251159"/>
                    <a:pt x="1257015" y="250647"/>
                  </a:cubicBezTo>
                  <a:cubicBezTo>
                    <a:pt x="1001081" y="-49434"/>
                    <a:pt x="550462" y="-85120"/>
                    <a:pt x="250526" y="170940"/>
                  </a:cubicBezTo>
                  <a:cubicBezTo>
                    <a:pt x="-49410" y="427000"/>
                    <a:pt x="-85078" y="877844"/>
                    <a:pt x="170857" y="1177920"/>
                  </a:cubicBezTo>
                  <a:cubicBezTo>
                    <a:pt x="173396" y="1180902"/>
                    <a:pt x="175961" y="1183859"/>
                    <a:pt x="178552" y="1186796"/>
                  </a:cubicBezTo>
                  <a:cubicBezTo>
                    <a:pt x="179000" y="1187372"/>
                    <a:pt x="384778" y="1009332"/>
                    <a:pt x="384010" y="1008436"/>
                  </a:cubicBezTo>
                  <a:close/>
                </a:path>
              </a:pathLst>
            </a:custGeom>
            <a:solidFill>
              <a:schemeClr val="accent1"/>
            </a:solidFill>
            <a:ln w="639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50DBC66-C4B0-884F-947C-9C1071EAFE62}"/>
                </a:ext>
              </a:extLst>
            </p:cNvPr>
            <p:cNvSpPr/>
            <p:nvPr/>
          </p:nvSpPr>
          <p:spPr>
            <a:xfrm>
              <a:off x="187144" y="-440667"/>
              <a:ext cx="1257015" cy="1186797"/>
            </a:xfrm>
            <a:custGeom>
              <a:avLst/>
              <a:gdLst>
                <a:gd name="connsiteX0" fmla="*/ 384010 w 1257015"/>
                <a:gd name="connsiteY0" fmla="*/ 1008436 h 1186797"/>
                <a:gd name="connsiteX1" fmla="*/ 428210 w 1257015"/>
                <a:gd name="connsiteY1" fmla="*/ 384785 h 1186797"/>
                <a:gd name="connsiteX2" fmla="*/ 1051556 w 1257015"/>
                <a:gd name="connsiteY2" fmla="*/ 429007 h 1186797"/>
                <a:gd name="connsiteX3" fmla="*/ 1257015 w 1257015"/>
                <a:gd name="connsiteY3" fmla="*/ 250647 h 1186797"/>
                <a:gd name="connsiteX4" fmla="*/ 250526 w 1257015"/>
                <a:gd name="connsiteY4" fmla="*/ 170940 h 1186797"/>
                <a:gd name="connsiteX5" fmla="*/ 170856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2" y="824010"/>
                    <a:pt x="243873" y="544790"/>
                    <a:pt x="428210" y="384785"/>
                  </a:cubicBezTo>
                  <a:cubicBezTo>
                    <a:pt x="612546" y="224780"/>
                    <a:pt x="891629" y="244579"/>
                    <a:pt x="1051556" y="429007"/>
                  </a:cubicBezTo>
                  <a:cubicBezTo>
                    <a:pt x="1052004" y="429519"/>
                    <a:pt x="1257462" y="251159"/>
                    <a:pt x="1257015" y="250647"/>
                  </a:cubicBezTo>
                  <a:cubicBezTo>
                    <a:pt x="1001081" y="-49434"/>
                    <a:pt x="550461" y="-85120"/>
                    <a:pt x="250526" y="170940"/>
                  </a:cubicBezTo>
                  <a:cubicBezTo>
                    <a:pt x="-49410" y="427000"/>
                    <a:pt x="-85078" y="877844"/>
                    <a:pt x="170856" y="1177920"/>
                  </a:cubicBezTo>
                  <a:cubicBezTo>
                    <a:pt x="173396" y="1180902"/>
                    <a:pt x="175961" y="1183859"/>
                    <a:pt x="178552" y="1186796"/>
                  </a:cubicBezTo>
                  <a:cubicBezTo>
                    <a:pt x="178999" y="1187372"/>
                    <a:pt x="384457" y="1009012"/>
                    <a:pt x="384010" y="1008436"/>
                  </a:cubicBezTo>
                  <a:close/>
                </a:path>
              </a:pathLst>
            </a:custGeom>
            <a:noFill/>
            <a:ln w="35428" cap="flat">
              <a:solidFill>
                <a:srgbClr val="231F20"/>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0B9B4F-6FA0-4A48-9676-0DBB28D29093}"/>
                </a:ext>
              </a:extLst>
            </p:cNvPr>
            <p:cNvSpPr/>
            <p:nvPr/>
          </p:nvSpPr>
          <p:spPr>
            <a:xfrm>
              <a:off x="-106527" y="6133274"/>
              <a:ext cx="5458355" cy="742685"/>
            </a:xfrm>
            <a:custGeom>
              <a:avLst/>
              <a:gdLst>
                <a:gd name="connsiteX0" fmla="*/ 860 w 5458355"/>
                <a:gd name="connsiteY0" fmla="*/ 57533 h 742685"/>
                <a:gd name="connsiteX1" fmla="*/ 2301581 w 5458355"/>
                <a:gd name="connsiteY1" fmla="*/ 324721 h 742685"/>
                <a:gd name="connsiteX2" fmla="*/ 5458356 w 5458355"/>
                <a:gd name="connsiteY2" fmla="*/ 742685 h 742685"/>
                <a:gd name="connsiteX3" fmla="*/ 10455 w 5458355"/>
                <a:gd name="connsiteY3" fmla="*/ 742685 h 742685"/>
                <a:gd name="connsiteX4" fmla="*/ 860 w 5458355"/>
                <a:gd name="connsiteY4" fmla="*/ 57533 h 74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355" h="742685">
                  <a:moveTo>
                    <a:pt x="860" y="57533"/>
                  </a:moveTo>
                  <a:cubicBezTo>
                    <a:pt x="375380" y="-132091"/>
                    <a:pt x="1562776" y="196982"/>
                    <a:pt x="2301581" y="324721"/>
                  </a:cubicBezTo>
                  <a:cubicBezTo>
                    <a:pt x="3283008" y="494377"/>
                    <a:pt x="4990190" y="479850"/>
                    <a:pt x="5458356" y="742685"/>
                  </a:cubicBezTo>
                  <a:lnTo>
                    <a:pt x="10455" y="742685"/>
                  </a:lnTo>
                  <a:cubicBezTo>
                    <a:pt x="10455" y="742685"/>
                    <a:pt x="-3553" y="59837"/>
                    <a:pt x="860" y="57533"/>
                  </a:cubicBezTo>
                  <a:close/>
                </a:path>
              </a:pathLst>
            </a:custGeom>
            <a:solidFill>
              <a:schemeClr val="accent2"/>
            </a:solidFill>
            <a:ln w="639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48BF6EA-B2D6-724D-9D45-8B14C4090772}"/>
                </a:ext>
              </a:extLst>
            </p:cNvPr>
            <p:cNvSpPr/>
            <p:nvPr/>
          </p:nvSpPr>
          <p:spPr>
            <a:xfrm>
              <a:off x="9907598" y="-108592"/>
              <a:ext cx="1100083" cy="411944"/>
            </a:xfrm>
            <a:custGeom>
              <a:avLst/>
              <a:gdLst>
                <a:gd name="connsiteX0" fmla="*/ 1100083 w 1100083"/>
                <a:gd name="connsiteY0" fmla="*/ 52966 h 411944"/>
                <a:gd name="connsiteX1" fmla="*/ 963324 w 1100083"/>
                <a:gd name="connsiteY1" fmla="*/ 49703 h 411944"/>
                <a:gd name="connsiteX2" fmla="*/ 851896 w 1100083"/>
                <a:gd name="connsiteY2" fmla="*/ 45799 h 411944"/>
                <a:gd name="connsiteX3" fmla="*/ 775585 w 1100083"/>
                <a:gd name="connsiteY3" fmla="*/ 127203 h 411944"/>
                <a:gd name="connsiteX4" fmla="*/ 680851 w 1100083"/>
                <a:gd name="connsiteY4" fmla="*/ 225950 h 411944"/>
                <a:gd name="connsiteX5" fmla="*/ 544156 w 1100083"/>
                <a:gd name="connsiteY5" fmla="*/ 222687 h 411944"/>
                <a:gd name="connsiteX6" fmla="*/ 432665 w 1100083"/>
                <a:gd name="connsiteY6" fmla="*/ 218783 h 411944"/>
                <a:gd name="connsiteX7" fmla="*/ 356353 w 1100083"/>
                <a:gd name="connsiteY7" fmla="*/ 300187 h 411944"/>
                <a:gd name="connsiteX8" fmla="*/ 261683 w 1100083"/>
                <a:gd name="connsiteY8" fmla="*/ 398935 h 411944"/>
                <a:gd name="connsiteX9" fmla="*/ 124989 w 1100083"/>
                <a:gd name="connsiteY9" fmla="*/ 395671 h 411944"/>
                <a:gd name="connsiteX10" fmla="*/ 13497 w 1100083"/>
                <a:gd name="connsiteY10" fmla="*/ 391767 h 411944"/>
                <a:gd name="connsiteX11" fmla="*/ 0 w 1100083"/>
                <a:gd name="connsiteY11" fmla="*/ 359000 h 411944"/>
                <a:gd name="connsiteX12" fmla="*/ 136695 w 1100083"/>
                <a:gd name="connsiteY12" fmla="*/ 362264 h 411944"/>
                <a:gd name="connsiteX13" fmla="*/ 248187 w 1100083"/>
                <a:gd name="connsiteY13" fmla="*/ 366168 h 411944"/>
                <a:gd name="connsiteX14" fmla="*/ 324498 w 1100083"/>
                <a:gd name="connsiteY14" fmla="*/ 284764 h 411944"/>
                <a:gd name="connsiteX15" fmla="*/ 419167 w 1100083"/>
                <a:gd name="connsiteY15" fmla="*/ 186016 h 411944"/>
                <a:gd name="connsiteX16" fmla="*/ 555863 w 1100083"/>
                <a:gd name="connsiteY16" fmla="*/ 189280 h 411944"/>
                <a:gd name="connsiteX17" fmla="*/ 667355 w 1100083"/>
                <a:gd name="connsiteY17" fmla="*/ 193184 h 411944"/>
                <a:gd name="connsiteX18" fmla="*/ 743666 w 1100083"/>
                <a:gd name="connsiteY18" fmla="*/ 111780 h 411944"/>
                <a:gd name="connsiteX19" fmla="*/ 838335 w 1100083"/>
                <a:gd name="connsiteY19" fmla="*/ 13032 h 411944"/>
                <a:gd name="connsiteX20" fmla="*/ 975094 w 1100083"/>
                <a:gd name="connsiteY20" fmla="*/ 16232 h 411944"/>
                <a:gd name="connsiteX21" fmla="*/ 1086587 w 1100083"/>
                <a:gd name="connsiteY21" fmla="*/ 20136 h 4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0083" h="411944">
                  <a:moveTo>
                    <a:pt x="1100083" y="52966"/>
                  </a:moveTo>
                  <a:cubicBezTo>
                    <a:pt x="1041426" y="77157"/>
                    <a:pt x="999977" y="62566"/>
                    <a:pt x="963324" y="49703"/>
                  </a:cubicBezTo>
                  <a:cubicBezTo>
                    <a:pt x="928271" y="37415"/>
                    <a:pt x="898016" y="26728"/>
                    <a:pt x="851896" y="45799"/>
                  </a:cubicBezTo>
                  <a:cubicBezTo>
                    <a:pt x="805777" y="64870"/>
                    <a:pt x="791768" y="93733"/>
                    <a:pt x="775585" y="127203"/>
                  </a:cubicBezTo>
                  <a:cubicBezTo>
                    <a:pt x="758634" y="162145"/>
                    <a:pt x="739508" y="201760"/>
                    <a:pt x="680851" y="225950"/>
                  </a:cubicBezTo>
                  <a:cubicBezTo>
                    <a:pt x="622195" y="250141"/>
                    <a:pt x="580745" y="235550"/>
                    <a:pt x="544156" y="222687"/>
                  </a:cubicBezTo>
                  <a:cubicBezTo>
                    <a:pt x="509103" y="210399"/>
                    <a:pt x="478784" y="199776"/>
                    <a:pt x="432665" y="218783"/>
                  </a:cubicBezTo>
                  <a:cubicBezTo>
                    <a:pt x="386545" y="237790"/>
                    <a:pt x="372537" y="266717"/>
                    <a:pt x="356353" y="300187"/>
                  </a:cubicBezTo>
                  <a:cubicBezTo>
                    <a:pt x="339466" y="335129"/>
                    <a:pt x="320340" y="374744"/>
                    <a:pt x="261683" y="398935"/>
                  </a:cubicBezTo>
                  <a:cubicBezTo>
                    <a:pt x="203027" y="423125"/>
                    <a:pt x="161578" y="408534"/>
                    <a:pt x="124989" y="395671"/>
                  </a:cubicBezTo>
                  <a:cubicBezTo>
                    <a:pt x="89935" y="383383"/>
                    <a:pt x="59616" y="372760"/>
                    <a:pt x="13497" y="391767"/>
                  </a:cubicBezTo>
                  <a:lnTo>
                    <a:pt x="0" y="359000"/>
                  </a:lnTo>
                  <a:cubicBezTo>
                    <a:pt x="58656" y="334809"/>
                    <a:pt x="100107" y="349401"/>
                    <a:pt x="136695" y="362264"/>
                  </a:cubicBezTo>
                  <a:cubicBezTo>
                    <a:pt x="171748" y="374552"/>
                    <a:pt x="202068" y="385175"/>
                    <a:pt x="248187" y="366168"/>
                  </a:cubicBezTo>
                  <a:cubicBezTo>
                    <a:pt x="294307" y="347161"/>
                    <a:pt x="308315" y="318234"/>
                    <a:pt x="324498" y="284764"/>
                  </a:cubicBezTo>
                  <a:cubicBezTo>
                    <a:pt x="341385" y="249821"/>
                    <a:pt x="360511" y="210207"/>
                    <a:pt x="419167" y="186016"/>
                  </a:cubicBezTo>
                  <a:cubicBezTo>
                    <a:pt x="477824" y="161825"/>
                    <a:pt x="519274" y="176417"/>
                    <a:pt x="555863" y="189280"/>
                  </a:cubicBezTo>
                  <a:cubicBezTo>
                    <a:pt x="590916" y="201568"/>
                    <a:pt x="621172" y="212191"/>
                    <a:pt x="667355" y="193184"/>
                  </a:cubicBezTo>
                  <a:cubicBezTo>
                    <a:pt x="713538" y="174177"/>
                    <a:pt x="727483" y="145250"/>
                    <a:pt x="743666" y="111780"/>
                  </a:cubicBezTo>
                  <a:cubicBezTo>
                    <a:pt x="760553" y="76837"/>
                    <a:pt x="779679" y="37223"/>
                    <a:pt x="838335" y="13032"/>
                  </a:cubicBezTo>
                  <a:cubicBezTo>
                    <a:pt x="896992" y="-11159"/>
                    <a:pt x="938506" y="3369"/>
                    <a:pt x="975094" y="16232"/>
                  </a:cubicBezTo>
                  <a:cubicBezTo>
                    <a:pt x="1010147" y="28584"/>
                    <a:pt x="1040403" y="39207"/>
                    <a:pt x="1086587" y="20136"/>
                  </a:cubicBezTo>
                  <a:close/>
                </a:path>
              </a:pathLst>
            </a:custGeom>
            <a:solidFill>
              <a:srgbClr val="231F20"/>
            </a:solidFill>
            <a:ln w="639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578E95C-8310-DD4C-B964-3149294726E5}"/>
                </a:ext>
              </a:extLst>
            </p:cNvPr>
            <p:cNvSpPr/>
            <p:nvPr/>
          </p:nvSpPr>
          <p:spPr>
            <a:xfrm>
              <a:off x="2373453" y="6266963"/>
              <a:ext cx="583751" cy="1014162"/>
            </a:xfrm>
            <a:custGeom>
              <a:avLst/>
              <a:gdLst>
                <a:gd name="connsiteX0" fmla="*/ 554455 w 583751"/>
                <a:gd name="connsiteY0" fmla="*/ 1014162 h 1014162"/>
                <a:gd name="connsiteX1" fmla="*/ 529637 w 583751"/>
                <a:gd name="connsiteY1" fmla="*/ 879768 h 1014162"/>
                <a:gd name="connsiteX2" fmla="*/ 510447 w 583751"/>
                <a:gd name="connsiteY2" fmla="*/ 769821 h 1014162"/>
                <a:gd name="connsiteX3" fmla="*/ 415202 w 583751"/>
                <a:gd name="connsiteY3" fmla="*/ 711712 h 1014162"/>
                <a:gd name="connsiteX4" fmla="*/ 299232 w 583751"/>
                <a:gd name="connsiteY4" fmla="*/ 639203 h 1014162"/>
                <a:gd name="connsiteX5" fmla="*/ 274413 w 583751"/>
                <a:gd name="connsiteY5" fmla="*/ 504809 h 1014162"/>
                <a:gd name="connsiteX6" fmla="*/ 255223 w 583751"/>
                <a:gd name="connsiteY6" fmla="*/ 394862 h 1014162"/>
                <a:gd name="connsiteX7" fmla="*/ 159978 w 583751"/>
                <a:gd name="connsiteY7" fmla="*/ 336817 h 1014162"/>
                <a:gd name="connsiteX8" fmla="*/ 44008 w 583751"/>
                <a:gd name="connsiteY8" fmla="*/ 264308 h 1014162"/>
                <a:gd name="connsiteX9" fmla="*/ 19190 w 583751"/>
                <a:gd name="connsiteY9" fmla="*/ 129914 h 1014162"/>
                <a:gd name="connsiteX10" fmla="*/ 0 w 583751"/>
                <a:gd name="connsiteY10" fmla="*/ 19968 h 1014162"/>
                <a:gd name="connsiteX11" fmla="*/ 29296 w 583751"/>
                <a:gd name="connsiteY11" fmla="*/ 0 h 1014162"/>
                <a:gd name="connsiteX12" fmla="*/ 54115 w 583751"/>
                <a:gd name="connsiteY12" fmla="*/ 134394 h 1014162"/>
                <a:gd name="connsiteX13" fmla="*/ 73305 w 583751"/>
                <a:gd name="connsiteY13" fmla="*/ 244341 h 1014162"/>
                <a:gd name="connsiteX14" fmla="*/ 168550 w 583751"/>
                <a:gd name="connsiteY14" fmla="*/ 302386 h 1014162"/>
                <a:gd name="connsiteX15" fmla="*/ 284520 w 583751"/>
                <a:gd name="connsiteY15" fmla="*/ 374959 h 1014162"/>
                <a:gd name="connsiteX16" fmla="*/ 309338 w 583751"/>
                <a:gd name="connsiteY16" fmla="*/ 509353 h 1014162"/>
                <a:gd name="connsiteX17" fmla="*/ 328528 w 583751"/>
                <a:gd name="connsiteY17" fmla="*/ 619364 h 1014162"/>
                <a:gd name="connsiteX18" fmla="*/ 423773 w 583751"/>
                <a:gd name="connsiteY18" fmla="*/ 677410 h 1014162"/>
                <a:gd name="connsiteX19" fmla="*/ 539743 w 583751"/>
                <a:gd name="connsiteY19" fmla="*/ 749918 h 1014162"/>
                <a:gd name="connsiteX20" fmla="*/ 564562 w 583751"/>
                <a:gd name="connsiteY20" fmla="*/ 884312 h 1014162"/>
                <a:gd name="connsiteX21" fmla="*/ 583752 w 583751"/>
                <a:gd name="connsiteY21" fmla="*/ 994323 h 10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751" h="1014162">
                  <a:moveTo>
                    <a:pt x="554455" y="1014162"/>
                  </a:moveTo>
                  <a:cubicBezTo>
                    <a:pt x="518762" y="961684"/>
                    <a:pt x="524519" y="918166"/>
                    <a:pt x="529637" y="879768"/>
                  </a:cubicBezTo>
                  <a:cubicBezTo>
                    <a:pt x="534498" y="842906"/>
                    <a:pt x="538720" y="811100"/>
                    <a:pt x="510447" y="769821"/>
                  </a:cubicBezTo>
                  <a:cubicBezTo>
                    <a:pt x="482174" y="728543"/>
                    <a:pt x="451278" y="720736"/>
                    <a:pt x="415202" y="711712"/>
                  </a:cubicBezTo>
                  <a:cubicBezTo>
                    <a:pt x="377590" y="702368"/>
                    <a:pt x="334925" y="691681"/>
                    <a:pt x="299232" y="639203"/>
                  </a:cubicBezTo>
                  <a:cubicBezTo>
                    <a:pt x="263539" y="586725"/>
                    <a:pt x="269296" y="543207"/>
                    <a:pt x="274413" y="504809"/>
                  </a:cubicBezTo>
                  <a:cubicBezTo>
                    <a:pt x="279275" y="468011"/>
                    <a:pt x="283496" y="436140"/>
                    <a:pt x="255223" y="394862"/>
                  </a:cubicBezTo>
                  <a:cubicBezTo>
                    <a:pt x="226950" y="353584"/>
                    <a:pt x="196055" y="345840"/>
                    <a:pt x="159978" y="336817"/>
                  </a:cubicBezTo>
                  <a:cubicBezTo>
                    <a:pt x="122367" y="327409"/>
                    <a:pt x="79701" y="316785"/>
                    <a:pt x="44008" y="264308"/>
                  </a:cubicBezTo>
                  <a:cubicBezTo>
                    <a:pt x="8315" y="211831"/>
                    <a:pt x="14072" y="168313"/>
                    <a:pt x="19190" y="129914"/>
                  </a:cubicBezTo>
                  <a:cubicBezTo>
                    <a:pt x="24051" y="93116"/>
                    <a:pt x="28273" y="61246"/>
                    <a:pt x="0" y="19968"/>
                  </a:cubicBezTo>
                  <a:lnTo>
                    <a:pt x="29296" y="0"/>
                  </a:lnTo>
                  <a:cubicBezTo>
                    <a:pt x="64989" y="52478"/>
                    <a:pt x="59232" y="95996"/>
                    <a:pt x="54115" y="134394"/>
                  </a:cubicBezTo>
                  <a:cubicBezTo>
                    <a:pt x="49254" y="171256"/>
                    <a:pt x="45032" y="203063"/>
                    <a:pt x="73305" y="244341"/>
                  </a:cubicBezTo>
                  <a:cubicBezTo>
                    <a:pt x="101578" y="285619"/>
                    <a:pt x="132537" y="293427"/>
                    <a:pt x="168550" y="302386"/>
                  </a:cubicBezTo>
                  <a:cubicBezTo>
                    <a:pt x="206162" y="311794"/>
                    <a:pt x="248827" y="322481"/>
                    <a:pt x="284520" y="374959"/>
                  </a:cubicBezTo>
                  <a:cubicBezTo>
                    <a:pt x="320213" y="427437"/>
                    <a:pt x="314456" y="470955"/>
                    <a:pt x="309338" y="509353"/>
                  </a:cubicBezTo>
                  <a:cubicBezTo>
                    <a:pt x="304477" y="546216"/>
                    <a:pt x="300255" y="578022"/>
                    <a:pt x="328528" y="619364"/>
                  </a:cubicBezTo>
                  <a:cubicBezTo>
                    <a:pt x="356801" y="660706"/>
                    <a:pt x="387760" y="668386"/>
                    <a:pt x="423773" y="677410"/>
                  </a:cubicBezTo>
                  <a:cubicBezTo>
                    <a:pt x="461449" y="686817"/>
                    <a:pt x="504050" y="697441"/>
                    <a:pt x="539743" y="749918"/>
                  </a:cubicBezTo>
                  <a:cubicBezTo>
                    <a:pt x="575436" y="802395"/>
                    <a:pt x="569679" y="845914"/>
                    <a:pt x="564562" y="884312"/>
                  </a:cubicBezTo>
                  <a:cubicBezTo>
                    <a:pt x="559701" y="921174"/>
                    <a:pt x="555479" y="952981"/>
                    <a:pt x="583752" y="994323"/>
                  </a:cubicBezTo>
                  <a:close/>
                </a:path>
              </a:pathLst>
            </a:custGeom>
            <a:solidFill>
              <a:srgbClr val="231F20"/>
            </a:solidFill>
            <a:ln w="639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B0B723C-B8EE-D14D-A345-C4B4750869B8}"/>
                </a:ext>
              </a:extLst>
            </p:cNvPr>
            <p:cNvSpPr/>
            <p:nvPr/>
          </p:nvSpPr>
          <p:spPr>
            <a:xfrm>
              <a:off x="-419100" y="5018188"/>
              <a:ext cx="877098" cy="773084"/>
            </a:xfrm>
            <a:custGeom>
              <a:avLst/>
              <a:gdLst>
                <a:gd name="connsiteX0" fmla="*/ 147121 w 877098"/>
                <a:gd name="connsiteY0" fmla="*/ 483434 h 773084"/>
                <a:gd name="connsiteX1" fmla="*/ 297057 w 877098"/>
                <a:gd name="connsiteY1" fmla="*/ 424045 h 773084"/>
                <a:gd name="connsiteX2" fmla="*/ 427163 w 877098"/>
                <a:gd name="connsiteY2" fmla="*/ 372847 h 773084"/>
                <a:gd name="connsiteX3" fmla="*/ 494967 w 877098"/>
                <a:gd name="connsiteY3" fmla="*/ 250740 h 773084"/>
                <a:gd name="connsiteX4" fmla="*/ 573965 w 877098"/>
                <a:gd name="connsiteY4" fmla="*/ 109947 h 773084"/>
                <a:gd name="connsiteX5" fmla="*/ 723645 w 877098"/>
                <a:gd name="connsiteY5" fmla="*/ 50814 h 773084"/>
                <a:gd name="connsiteX6" fmla="*/ 853751 w 877098"/>
                <a:gd name="connsiteY6" fmla="*/ 0 h 773084"/>
                <a:gd name="connsiteX7" fmla="*/ 877099 w 877098"/>
                <a:gd name="connsiteY7" fmla="*/ 26687 h 773084"/>
                <a:gd name="connsiteX8" fmla="*/ 727099 w 877098"/>
                <a:gd name="connsiteY8" fmla="*/ 86140 h 773084"/>
                <a:gd name="connsiteX9" fmla="*/ 597057 w 877098"/>
                <a:gd name="connsiteY9" fmla="*/ 136954 h 773084"/>
                <a:gd name="connsiteX10" fmla="*/ 529189 w 877098"/>
                <a:gd name="connsiteY10" fmla="*/ 259060 h 773084"/>
                <a:gd name="connsiteX11" fmla="*/ 450191 w 877098"/>
                <a:gd name="connsiteY11" fmla="*/ 399854 h 773084"/>
                <a:gd name="connsiteX12" fmla="*/ 300255 w 877098"/>
                <a:gd name="connsiteY12" fmla="*/ 459307 h 773084"/>
                <a:gd name="connsiteX13" fmla="*/ 170149 w 877098"/>
                <a:gd name="connsiteY13" fmla="*/ 510121 h 773084"/>
                <a:gd name="connsiteX14" fmla="*/ 102345 w 877098"/>
                <a:gd name="connsiteY14" fmla="*/ 632291 h 773084"/>
                <a:gd name="connsiteX15" fmla="*/ 23284 w 877098"/>
                <a:gd name="connsiteY15" fmla="*/ 773084 h 773084"/>
                <a:gd name="connsiteX16" fmla="*/ 0 w 877098"/>
                <a:gd name="connsiteY16" fmla="*/ 746270 h 773084"/>
                <a:gd name="connsiteX17" fmla="*/ 67804 w 877098"/>
                <a:gd name="connsiteY17" fmla="*/ 624164 h 773084"/>
                <a:gd name="connsiteX18" fmla="*/ 147121 w 877098"/>
                <a:gd name="connsiteY18" fmla="*/ 483434 h 7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098" h="773084">
                  <a:moveTo>
                    <a:pt x="147121" y="483434"/>
                  </a:moveTo>
                  <a:cubicBezTo>
                    <a:pt x="204690" y="433068"/>
                    <a:pt x="251641" y="428460"/>
                    <a:pt x="297057" y="424045"/>
                  </a:cubicBezTo>
                  <a:cubicBezTo>
                    <a:pt x="338699" y="419949"/>
                    <a:pt x="378102" y="416109"/>
                    <a:pt x="427163" y="372847"/>
                  </a:cubicBezTo>
                  <a:cubicBezTo>
                    <a:pt x="476225" y="329585"/>
                    <a:pt x="485372" y="291442"/>
                    <a:pt x="494967" y="250740"/>
                  </a:cubicBezTo>
                  <a:cubicBezTo>
                    <a:pt x="505458" y="206326"/>
                    <a:pt x="516332" y="160441"/>
                    <a:pt x="573965" y="109947"/>
                  </a:cubicBezTo>
                  <a:cubicBezTo>
                    <a:pt x="631598" y="59453"/>
                    <a:pt x="678037" y="55421"/>
                    <a:pt x="723645" y="50814"/>
                  </a:cubicBezTo>
                  <a:cubicBezTo>
                    <a:pt x="765350" y="46718"/>
                    <a:pt x="804689" y="42878"/>
                    <a:pt x="853751" y="0"/>
                  </a:cubicBezTo>
                  <a:lnTo>
                    <a:pt x="877099" y="26687"/>
                  </a:lnTo>
                  <a:cubicBezTo>
                    <a:pt x="819529" y="77052"/>
                    <a:pt x="772515" y="81660"/>
                    <a:pt x="727099" y="86140"/>
                  </a:cubicBezTo>
                  <a:cubicBezTo>
                    <a:pt x="685457" y="90172"/>
                    <a:pt x="646118" y="94012"/>
                    <a:pt x="597057" y="136954"/>
                  </a:cubicBezTo>
                  <a:cubicBezTo>
                    <a:pt x="547995" y="179896"/>
                    <a:pt x="538848" y="218294"/>
                    <a:pt x="529189" y="259060"/>
                  </a:cubicBezTo>
                  <a:cubicBezTo>
                    <a:pt x="518698" y="303474"/>
                    <a:pt x="507824" y="349360"/>
                    <a:pt x="450191" y="399854"/>
                  </a:cubicBezTo>
                  <a:cubicBezTo>
                    <a:pt x="392558" y="450347"/>
                    <a:pt x="345671" y="454891"/>
                    <a:pt x="300255" y="459307"/>
                  </a:cubicBezTo>
                  <a:cubicBezTo>
                    <a:pt x="258614" y="463403"/>
                    <a:pt x="219211" y="467243"/>
                    <a:pt x="170149" y="510121"/>
                  </a:cubicBezTo>
                  <a:cubicBezTo>
                    <a:pt x="121087" y="552998"/>
                    <a:pt x="111940" y="591525"/>
                    <a:pt x="102345" y="632291"/>
                  </a:cubicBezTo>
                  <a:cubicBezTo>
                    <a:pt x="91791" y="676705"/>
                    <a:pt x="80981" y="722591"/>
                    <a:pt x="23284" y="773084"/>
                  </a:cubicBezTo>
                  <a:lnTo>
                    <a:pt x="0" y="746270"/>
                  </a:lnTo>
                  <a:cubicBezTo>
                    <a:pt x="49062" y="703584"/>
                    <a:pt x="58209" y="665186"/>
                    <a:pt x="67804" y="624164"/>
                  </a:cubicBezTo>
                  <a:cubicBezTo>
                    <a:pt x="78358" y="579750"/>
                    <a:pt x="89552" y="533799"/>
                    <a:pt x="147121" y="483434"/>
                  </a:cubicBezTo>
                  <a:close/>
                </a:path>
              </a:pathLst>
            </a:custGeom>
            <a:solidFill>
              <a:srgbClr val="231F20"/>
            </a:solidFill>
            <a:ln w="639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4EBC0B5-4C48-D24E-BA33-F4DA27B62E07}"/>
                </a:ext>
              </a:extLst>
            </p:cNvPr>
            <p:cNvSpPr/>
            <p:nvPr/>
          </p:nvSpPr>
          <p:spPr>
            <a:xfrm>
              <a:off x="-51360"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4C71494-5256-7042-9B42-1CA29471F075}"/>
                </a:ext>
              </a:extLst>
            </p:cNvPr>
            <p:cNvSpPr/>
            <p:nvPr/>
          </p:nvSpPr>
          <p:spPr>
            <a:xfrm>
              <a:off x="40877"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DEE690-5F61-4D41-98D9-A149E61DEF30}"/>
                </a:ext>
              </a:extLst>
            </p:cNvPr>
            <p:cNvSpPr/>
            <p:nvPr/>
          </p:nvSpPr>
          <p:spPr>
            <a:xfrm>
              <a:off x="133052"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8E47890-9599-1D44-8A65-58F3D4DC3A7F}"/>
                </a:ext>
              </a:extLst>
            </p:cNvPr>
            <p:cNvSpPr/>
            <p:nvPr/>
          </p:nvSpPr>
          <p:spPr>
            <a:xfrm>
              <a:off x="225227"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7E9E2B-FD8F-5A43-BE1E-9A04C97AE2EE}"/>
                </a:ext>
              </a:extLst>
            </p:cNvPr>
            <p:cNvSpPr/>
            <p:nvPr/>
          </p:nvSpPr>
          <p:spPr>
            <a:xfrm>
              <a:off x="317401"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302FBBD-2CA4-7C42-8838-88843309E530}"/>
                </a:ext>
              </a:extLst>
            </p:cNvPr>
            <p:cNvSpPr/>
            <p:nvPr/>
          </p:nvSpPr>
          <p:spPr>
            <a:xfrm>
              <a:off x="409576"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54AF59-DE30-B245-8836-5E9A763A84C9}"/>
                </a:ext>
              </a:extLst>
            </p:cNvPr>
            <p:cNvSpPr/>
            <p:nvPr/>
          </p:nvSpPr>
          <p:spPr>
            <a:xfrm>
              <a:off x="501751"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03911A-F9F8-9C47-9CC0-6C229C4C9EA8}"/>
                </a:ext>
              </a:extLst>
            </p:cNvPr>
            <p:cNvSpPr/>
            <p:nvPr/>
          </p:nvSpPr>
          <p:spPr>
            <a:xfrm>
              <a:off x="593925"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5471727-83CD-3D48-B4B0-4706C3DCC22C}"/>
                </a:ext>
              </a:extLst>
            </p:cNvPr>
            <p:cNvSpPr/>
            <p:nvPr/>
          </p:nvSpPr>
          <p:spPr>
            <a:xfrm>
              <a:off x="686100"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7CA2A5-A589-2647-BC18-3ECED65A7F9A}"/>
                </a:ext>
              </a:extLst>
            </p:cNvPr>
            <p:cNvSpPr/>
            <p:nvPr/>
          </p:nvSpPr>
          <p:spPr>
            <a:xfrm>
              <a:off x="-51360"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2556ED-DBE6-574A-B687-A3F3A0FBB1E7}"/>
                </a:ext>
              </a:extLst>
            </p:cNvPr>
            <p:cNvSpPr/>
            <p:nvPr/>
          </p:nvSpPr>
          <p:spPr>
            <a:xfrm>
              <a:off x="40877"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4CBBC96-6168-564E-BF1C-ABA28224E3B4}"/>
                </a:ext>
              </a:extLst>
            </p:cNvPr>
            <p:cNvSpPr/>
            <p:nvPr/>
          </p:nvSpPr>
          <p:spPr>
            <a:xfrm>
              <a:off x="133052"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49B5328-1D5C-A444-BDD5-3D094E0C2AD3}"/>
                </a:ext>
              </a:extLst>
            </p:cNvPr>
            <p:cNvSpPr/>
            <p:nvPr/>
          </p:nvSpPr>
          <p:spPr>
            <a:xfrm>
              <a:off x="225227"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AC9F5B-F718-954E-BC87-1DF0F4154DED}"/>
                </a:ext>
              </a:extLst>
            </p:cNvPr>
            <p:cNvSpPr/>
            <p:nvPr/>
          </p:nvSpPr>
          <p:spPr>
            <a:xfrm>
              <a:off x="317401"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0A859C3-2FD7-5340-A229-8B8720839A77}"/>
                </a:ext>
              </a:extLst>
            </p:cNvPr>
            <p:cNvSpPr/>
            <p:nvPr/>
          </p:nvSpPr>
          <p:spPr>
            <a:xfrm>
              <a:off x="409576"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8EAFA7C-FB44-434E-8A3D-E79D0A95BA65}"/>
                </a:ext>
              </a:extLst>
            </p:cNvPr>
            <p:cNvSpPr/>
            <p:nvPr/>
          </p:nvSpPr>
          <p:spPr>
            <a:xfrm>
              <a:off x="501751"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5B8564A-6833-AB4E-AFB3-B07911DFEC26}"/>
                </a:ext>
              </a:extLst>
            </p:cNvPr>
            <p:cNvSpPr/>
            <p:nvPr/>
          </p:nvSpPr>
          <p:spPr>
            <a:xfrm>
              <a:off x="593925"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005FAD-4BE7-BA45-93BC-A502721D706B}"/>
                </a:ext>
              </a:extLst>
            </p:cNvPr>
            <p:cNvSpPr/>
            <p:nvPr/>
          </p:nvSpPr>
          <p:spPr>
            <a:xfrm>
              <a:off x="686100"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0376C77-378F-D444-880A-0B16E4A7EECD}"/>
                </a:ext>
              </a:extLst>
            </p:cNvPr>
            <p:cNvSpPr/>
            <p:nvPr/>
          </p:nvSpPr>
          <p:spPr>
            <a:xfrm>
              <a:off x="-51360"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249ED95-CF50-DE48-A090-7AE04D03010F}"/>
                </a:ext>
              </a:extLst>
            </p:cNvPr>
            <p:cNvSpPr/>
            <p:nvPr/>
          </p:nvSpPr>
          <p:spPr>
            <a:xfrm>
              <a:off x="40877"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621AD9F-9C4F-D642-9A1B-087B3A249F18}"/>
                </a:ext>
              </a:extLst>
            </p:cNvPr>
            <p:cNvSpPr/>
            <p:nvPr/>
          </p:nvSpPr>
          <p:spPr>
            <a:xfrm>
              <a:off x="133052"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13A739C-889D-304C-92C0-BA7C4032638F}"/>
                </a:ext>
              </a:extLst>
            </p:cNvPr>
            <p:cNvSpPr/>
            <p:nvPr/>
          </p:nvSpPr>
          <p:spPr>
            <a:xfrm>
              <a:off x="225227"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00A2E42-E692-6A43-8858-C2B681E7DD50}"/>
                </a:ext>
              </a:extLst>
            </p:cNvPr>
            <p:cNvSpPr/>
            <p:nvPr/>
          </p:nvSpPr>
          <p:spPr>
            <a:xfrm>
              <a:off x="317401"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CF952EF-D242-3144-8064-E48B9DAAC570}"/>
                </a:ext>
              </a:extLst>
            </p:cNvPr>
            <p:cNvSpPr/>
            <p:nvPr/>
          </p:nvSpPr>
          <p:spPr>
            <a:xfrm>
              <a:off x="409576"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524B48-53B8-DC49-A882-01135128D7FF}"/>
                </a:ext>
              </a:extLst>
            </p:cNvPr>
            <p:cNvSpPr/>
            <p:nvPr/>
          </p:nvSpPr>
          <p:spPr>
            <a:xfrm>
              <a:off x="501751"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73E4812-969E-F544-9553-DF3A23C7A5FA}"/>
                </a:ext>
              </a:extLst>
            </p:cNvPr>
            <p:cNvSpPr/>
            <p:nvPr/>
          </p:nvSpPr>
          <p:spPr>
            <a:xfrm>
              <a:off x="593925"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71136E-CD77-D64E-BBD7-7F29EC196C73}"/>
                </a:ext>
              </a:extLst>
            </p:cNvPr>
            <p:cNvSpPr/>
            <p:nvPr/>
          </p:nvSpPr>
          <p:spPr>
            <a:xfrm>
              <a:off x="686100"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19FE37-6D3B-9744-8DE9-0A5DCEC5F5FC}"/>
                </a:ext>
              </a:extLst>
            </p:cNvPr>
            <p:cNvSpPr/>
            <p:nvPr/>
          </p:nvSpPr>
          <p:spPr>
            <a:xfrm>
              <a:off x="-51360"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2E1EC0-D162-C744-9BB5-B3CF9B705F8C}"/>
                </a:ext>
              </a:extLst>
            </p:cNvPr>
            <p:cNvSpPr/>
            <p:nvPr/>
          </p:nvSpPr>
          <p:spPr>
            <a:xfrm>
              <a:off x="40877"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3B76A4E-3F60-B347-B59D-4A88A01A62BF}"/>
                </a:ext>
              </a:extLst>
            </p:cNvPr>
            <p:cNvSpPr/>
            <p:nvPr/>
          </p:nvSpPr>
          <p:spPr>
            <a:xfrm>
              <a:off x="133052"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79CB35-6363-BF45-A747-7F721DBC5395}"/>
                </a:ext>
              </a:extLst>
            </p:cNvPr>
            <p:cNvSpPr/>
            <p:nvPr/>
          </p:nvSpPr>
          <p:spPr>
            <a:xfrm>
              <a:off x="225227"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CAA404B-1033-AD40-9BC9-A730E661345F}"/>
                </a:ext>
              </a:extLst>
            </p:cNvPr>
            <p:cNvSpPr/>
            <p:nvPr/>
          </p:nvSpPr>
          <p:spPr>
            <a:xfrm>
              <a:off x="317401"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80A4162-943A-D44D-B68A-32CC9DDB7078}"/>
                </a:ext>
              </a:extLst>
            </p:cNvPr>
            <p:cNvSpPr/>
            <p:nvPr/>
          </p:nvSpPr>
          <p:spPr>
            <a:xfrm>
              <a:off x="409576"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C651197-9AA7-1749-B581-CFDD95730E65}"/>
                </a:ext>
              </a:extLst>
            </p:cNvPr>
            <p:cNvSpPr/>
            <p:nvPr/>
          </p:nvSpPr>
          <p:spPr>
            <a:xfrm>
              <a:off x="501751"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C4EB9C2-74E1-E14A-8EFD-619BE8D9FFAE}"/>
                </a:ext>
              </a:extLst>
            </p:cNvPr>
            <p:cNvSpPr/>
            <p:nvPr/>
          </p:nvSpPr>
          <p:spPr>
            <a:xfrm>
              <a:off x="593925"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A3BFDF3-1B61-E140-A416-42937CC4B9CC}"/>
                </a:ext>
              </a:extLst>
            </p:cNvPr>
            <p:cNvSpPr/>
            <p:nvPr/>
          </p:nvSpPr>
          <p:spPr>
            <a:xfrm>
              <a:off x="686100"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EE4F5F1-E8BE-E148-B334-BE7F16941DCB}"/>
                </a:ext>
              </a:extLst>
            </p:cNvPr>
            <p:cNvSpPr/>
            <p:nvPr/>
          </p:nvSpPr>
          <p:spPr>
            <a:xfrm>
              <a:off x="11449492" y="6097883"/>
              <a:ext cx="339786" cy="379502"/>
            </a:xfrm>
            <a:custGeom>
              <a:avLst/>
              <a:gdLst>
                <a:gd name="connsiteX0" fmla="*/ 339786 w 339786"/>
                <a:gd name="connsiteY0" fmla="*/ 170040 h 379502"/>
                <a:gd name="connsiteX1" fmla="*/ 0 w 339786"/>
                <a:gd name="connsiteY1" fmla="*/ 0 h 379502"/>
                <a:gd name="connsiteX2" fmla="*/ 22708 w 339786"/>
                <a:gd name="connsiteY2" fmla="*/ 379502 h 379502"/>
                <a:gd name="connsiteX3" fmla="*/ 339786 w 339786"/>
                <a:gd name="connsiteY3" fmla="*/ 170040 h 379502"/>
              </a:gdLst>
              <a:ahLst/>
              <a:cxnLst>
                <a:cxn ang="0">
                  <a:pos x="connsiteX0" y="connsiteY0"/>
                </a:cxn>
                <a:cxn ang="0">
                  <a:pos x="connsiteX1" y="connsiteY1"/>
                </a:cxn>
                <a:cxn ang="0">
                  <a:pos x="connsiteX2" y="connsiteY2"/>
                </a:cxn>
                <a:cxn ang="0">
                  <a:pos x="connsiteX3" y="connsiteY3"/>
                </a:cxn>
              </a:cxnLst>
              <a:rect l="l" t="t" r="r" b="b"/>
              <a:pathLst>
                <a:path w="339786" h="379502">
                  <a:moveTo>
                    <a:pt x="339786" y="170040"/>
                  </a:moveTo>
                  <a:lnTo>
                    <a:pt x="0" y="0"/>
                  </a:lnTo>
                  <a:lnTo>
                    <a:pt x="22708" y="379502"/>
                  </a:lnTo>
                  <a:lnTo>
                    <a:pt x="339786" y="170040"/>
                  </a:lnTo>
                  <a:close/>
                </a:path>
              </a:pathLst>
            </a:custGeom>
            <a:solidFill>
              <a:schemeClr val="accent1"/>
            </a:solidFill>
            <a:ln w="639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952F84B-4C54-FE4A-AD94-DDA11BCF2DEF}"/>
                </a:ext>
              </a:extLst>
            </p:cNvPr>
            <p:cNvSpPr/>
            <p:nvPr/>
          </p:nvSpPr>
          <p:spPr>
            <a:xfrm>
              <a:off x="11380345" y="6003103"/>
              <a:ext cx="339850" cy="379438"/>
            </a:xfrm>
            <a:custGeom>
              <a:avLst/>
              <a:gdLst>
                <a:gd name="connsiteX0" fmla="*/ 339850 w 339850"/>
                <a:gd name="connsiteY0" fmla="*/ 170040 h 379438"/>
                <a:gd name="connsiteX1" fmla="*/ 0 w 339850"/>
                <a:gd name="connsiteY1" fmla="*/ 0 h 379438"/>
                <a:gd name="connsiteX2" fmla="*/ 22771 w 339850"/>
                <a:gd name="connsiteY2" fmla="*/ 379438 h 379438"/>
                <a:gd name="connsiteX3" fmla="*/ 339850 w 339850"/>
                <a:gd name="connsiteY3" fmla="*/ 170040 h 379438"/>
              </a:gdLst>
              <a:ahLst/>
              <a:cxnLst>
                <a:cxn ang="0">
                  <a:pos x="connsiteX0" y="connsiteY0"/>
                </a:cxn>
                <a:cxn ang="0">
                  <a:pos x="connsiteX1" y="connsiteY1"/>
                </a:cxn>
                <a:cxn ang="0">
                  <a:pos x="connsiteX2" y="connsiteY2"/>
                </a:cxn>
                <a:cxn ang="0">
                  <a:pos x="connsiteX3" y="connsiteY3"/>
                </a:cxn>
              </a:cxnLst>
              <a:rect l="l" t="t" r="r" b="b"/>
              <a:pathLst>
                <a:path w="339850" h="379438">
                  <a:moveTo>
                    <a:pt x="339850" y="170040"/>
                  </a:moveTo>
                  <a:lnTo>
                    <a:pt x="0" y="0"/>
                  </a:lnTo>
                  <a:lnTo>
                    <a:pt x="22771" y="379438"/>
                  </a:lnTo>
                  <a:lnTo>
                    <a:pt x="339850" y="170040"/>
                  </a:lnTo>
                  <a:close/>
                </a:path>
              </a:pathLst>
            </a:custGeom>
            <a:noFill/>
            <a:ln w="35428"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4017618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0" name="Graphic 3">
            <a:extLst>
              <a:ext uri="{FF2B5EF4-FFF2-40B4-BE49-F238E27FC236}">
                <a16:creationId xmlns:a16="http://schemas.microsoft.com/office/drawing/2014/main" id="{892F991F-4CE6-E84A-B1FF-B4C2A7A46634}"/>
              </a:ext>
            </a:extLst>
          </p:cNvPr>
          <p:cNvGrpSpPr/>
          <p:nvPr/>
        </p:nvGrpSpPr>
        <p:grpSpPr>
          <a:xfrm>
            <a:off x="-218486" y="-1467162"/>
            <a:ext cx="13323207" cy="8668062"/>
            <a:chOff x="-218486" y="-1467162"/>
            <a:chExt cx="13323207" cy="8668062"/>
          </a:xfrm>
        </p:grpSpPr>
        <p:sp>
          <p:nvSpPr>
            <p:cNvPr id="61" name="Freeform 60">
              <a:extLst>
                <a:ext uri="{FF2B5EF4-FFF2-40B4-BE49-F238E27FC236}">
                  <a16:creationId xmlns:a16="http://schemas.microsoft.com/office/drawing/2014/main" id="{50CBBD2A-5A5A-A545-BA21-F223D6632B3C}"/>
                </a:ext>
              </a:extLst>
            </p:cNvPr>
            <p:cNvSpPr/>
            <p:nvPr/>
          </p:nvSpPr>
          <p:spPr>
            <a:xfrm>
              <a:off x="9820950" y="4949527"/>
              <a:ext cx="2436830" cy="1958413"/>
            </a:xfrm>
            <a:custGeom>
              <a:avLst/>
              <a:gdLst>
                <a:gd name="connsiteX0" fmla="*/ 2436117 w 2436830"/>
                <a:gd name="connsiteY0" fmla="*/ 0 h 1958413"/>
                <a:gd name="connsiteX1" fmla="*/ 1770196 w 2436830"/>
                <a:gd name="connsiteY1" fmla="*/ 1499711 h 1958413"/>
                <a:gd name="connsiteX2" fmla="*/ 0 w 2436830"/>
                <a:gd name="connsiteY2" fmla="*/ 1958414 h 1958413"/>
                <a:gd name="connsiteX3" fmla="*/ 2428435 w 2436830"/>
                <a:gd name="connsiteY3" fmla="*/ 1958414 h 1958413"/>
                <a:gd name="connsiteX4" fmla="*/ 2436117 w 2436830"/>
                <a:gd name="connsiteY4" fmla="*/ 0 h 1958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30" h="1958413">
                  <a:moveTo>
                    <a:pt x="2436117" y="0"/>
                  </a:moveTo>
                  <a:cubicBezTo>
                    <a:pt x="2234243" y="0"/>
                    <a:pt x="2252964" y="1093609"/>
                    <a:pt x="1770196" y="1499711"/>
                  </a:cubicBezTo>
                  <a:cubicBezTo>
                    <a:pt x="1325774" y="1873605"/>
                    <a:pt x="361722" y="1714379"/>
                    <a:pt x="0" y="1958414"/>
                  </a:cubicBezTo>
                  <a:lnTo>
                    <a:pt x="2428435" y="1958414"/>
                  </a:lnTo>
                  <a:cubicBezTo>
                    <a:pt x="2428435" y="1958414"/>
                    <a:pt x="2439733" y="0"/>
                    <a:pt x="2436117" y="0"/>
                  </a:cubicBezTo>
                  <a:close/>
                </a:path>
              </a:pathLst>
            </a:custGeom>
            <a:solidFill>
              <a:schemeClr val="accent4"/>
            </a:solidFill>
            <a:ln w="645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DF7299E-B836-7541-AFF4-F846786852EA}"/>
                </a:ext>
              </a:extLst>
            </p:cNvPr>
            <p:cNvSpPr/>
            <p:nvPr/>
          </p:nvSpPr>
          <p:spPr>
            <a:xfrm>
              <a:off x="-218486" y="1009141"/>
              <a:ext cx="457913" cy="507820"/>
            </a:xfrm>
            <a:custGeom>
              <a:avLst/>
              <a:gdLst>
                <a:gd name="connsiteX0" fmla="*/ 457914 w 457913"/>
                <a:gd name="connsiteY0" fmla="*/ 0 h 507820"/>
                <a:gd name="connsiteX1" fmla="*/ 0 w 457913"/>
                <a:gd name="connsiteY1" fmla="*/ 222672 h 507820"/>
                <a:gd name="connsiteX2" fmla="*/ 421826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26" y="507821"/>
                  </a:lnTo>
                  <a:lnTo>
                    <a:pt x="457914" y="0"/>
                  </a:lnTo>
                  <a:close/>
                </a:path>
              </a:pathLst>
            </a:custGeom>
            <a:solidFill>
              <a:schemeClr val="accent3"/>
            </a:solidFill>
            <a:ln w="645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C5FD19A-8C68-1A4F-8E9A-4B4E73C8E0AB}"/>
                </a:ext>
              </a:extLst>
            </p:cNvPr>
            <p:cNvSpPr/>
            <p:nvPr/>
          </p:nvSpPr>
          <p:spPr>
            <a:xfrm>
              <a:off x="10533031" y="-1334268"/>
              <a:ext cx="2490410" cy="2489792"/>
            </a:xfrm>
            <a:custGeom>
              <a:avLst/>
              <a:gdLst>
                <a:gd name="connsiteX0" fmla="*/ 2490410 w 2490410"/>
                <a:gd name="connsiteY0" fmla="*/ 1244896 h 2489792"/>
                <a:gd name="connsiteX1" fmla="*/ 1245205 w 2490410"/>
                <a:gd name="connsiteY1" fmla="*/ 2489793 h 2489792"/>
                <a:gd name="connsiteX2" fmla="*/ -1 w 2490410"/>
                <a:gd name="connsiteY2" fmla="*/ 1244896 h 2489792"/>
                <a:gd name="connsiteX3" fmla="*/ 1245205 w 2490410"/>
                <a:gd name="connsiteY3" fmla="*/ 0 h 2489792"/>
                <a:gd name="connsiteX4" fmla="*/ 2490410 w 2490410"/>
                <a:gd name="connsiteY4" fmla="*/ 1244896 h 248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410" h="2489792">
                  <a:moveTo>
                    <a:pt x="2490410" y="1244896"/>
                  </a:moveTo>
                  <a:cubicBezTo>
                    <a:pt x="2490410" y="1932434"/>
                    <a:pt x="1932913" y="2489793"/>
                    <a:pt x="1245205" y="2489793"/>
                  </a:cubicBezTo>
                  <a:cubicBezTo>
                    <a:pt x="557497" y="2489793"/>
                    <a:pt x="-1" y="1932434"/>
                    <a:pt x="-1" y="1244896"/>
                  </a:cubicBezTo>
                  <a:cubicBezTo>
                    <a:pt x="-1" y="557359"/>
                    <a:pt x="557497" y="0"/>
                    <a:pt x="1245205" y="0"/>
                  </a:cubicBezTo>
                  <a:cubicBezTo>
                    <a:pt x="1932913" y="0"/>
                    <a:pt x="2490410" y="557359"/>
                    <a:pt x="2490410" y="1244896"/>
                  </a:cubicBezTo>
                  <a:close/>
                </a:path>
              </a:pathLst>
            </a:custGeom>
            <a:solidFill>
              <a:schemeClr val="accent3"/>
            </a:solidFill>
            <a:ln w="645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FE46E3C-F1F6-334D-8188-2385D9D9E67A}"/>
                </a:ext>
              </a:extLst>
            </p:cNvPr>
            <p:cNvSpPr/>
            <p:nvPr/>
          </p:nvSpPr>
          <p:spPr>
            <a:xfrm>
              <a:off x="10601528" y="6635119"/>
              <a:ext cx="833709" cy="396291"/>
            </a:xfrm>
            <a:custGeom>
              <a:avLst/>
              <a:gdLst>
                <a:gd name="connsiteX0" fmla="*/ 172500 w 833709"/>
                <a:gd name="connsiteY0" fmla="*/ 204342 h 396291"/>
                <a:gd name="connsiteX1" fmla="*/ 300327 w 833709"/>
                <a:gd name="connsiteY1" fmla="*/ 193821 h 396291"/>
                <a:gd name="connsiteX2" fmla="*/ 411109 w 833709"/>
                <a:gd name="connsiteY2" fmla="*/ 185238 h 396291"/>
                <a:gd name="connsiteX3" fmla="*/ 490968 w 833709"/>
                <a:gd name="connsiteY3" fmla="*/ 107787 h 396291"/>
                <a:gd name="connsiteX4" fmla="*/ 583545 w 833709"/>
                <a:gd name="connsiteY4" fmla="*/ 19105 h 396291"/>
                <a:gd name="connsiteX5" fmla="*/ 711435 w 833709"/>
                <a:gd name="connsiteY5" fmla="*/ 8585 h 396291"/>
                <a:gd name="connsiteX6" fmla="*/ 822153 w 833709"/>
                <a:gd name="connsiteY6" fmla="*/ 0 h 396291"/>
                <a:gd name="connsiteX7" fmla="*/ 833709 w 833709"/>
                <a:gd name="connsiteY7" fmla="*/ 25817 h 396291"/>
                <a:gd name="connsiteX8" fmla="*/ 705883 w 833709"/>
                <a:gd name="connsiteY8" fmla="*/ 36337 h 396291"/>
                <a:gd name="connsiteX9" fmla="*/ 595165 w 833709"/>
                <a:gd name="connsiteY9" fmla="*/ 44922 h 396291"/>
                <a:gd name="connsiteX10" fmla="*/ 515306 w 833709"/>
                <a:gd name="connsiteY10" fmla="*/ 122373 h 396291"/>
                <a:gd name="connsiteX11" fmla="*/ 422665 w 833709"/>
                <a:gd name="connsiteY11" fmla="*/ 211055 h 396291"/>
                <a:gd name="connsiteX12" fmla="*/ 294839 w 833709"/>
                <a:gd name="connsiteY12" fmla="*/ 221575 h 396291"/>
                <a:gd name="connsiteX13" fmla="*/ 184057 w 833709"/>
                <a:gd name="connsiteY13" fmla="*/ 230159 h 396291"/>
                <a:gd name="connsiteX14" fmla="*/ 104198 w 833709"/>
                <a:gd name="connsiteY14" fmla="*/ 307610 h 396291"/>
                <a:gd name="connsiteX15" fmla="*/ 11556 w 833709"/>
                <a:gd name="connsiteY15" fmla="*/ 396291 h 396291"/>
                <a:gd name="connsiteX16" fmla="*/ 0 w 833709"/>
                <a:gd name="connsiteY16" fmla="*/ 370474 h 396291"/>
                <a:gd name="connsiteX17" fmla="*/ 79859 w 833709"/>
                <a:gd name="connsiteY17" fmla="*/ 293023 h 396291"/>
                <a:gd name="connsiteX18" fmla="*/ 172500 w 833709"/>
                <a:gd name="connsiteY18" fmla="*/ 204342 h 3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709" h="396291">
                  <a:moveTo>
                    <a:pt x="172500" y="204342"/>
                  </a:moveTo>
                  <a:cubicBezTo>
                    <a:pt x="228020" y="179364"/>
                    <a:pt x="264755" y="186722"/>
                    <a:pt x="300327" y="193821"/>
                  </a:cubicBezTo>
                  <a:cubicBezTo>
                    <a:pt x="332993" y="200276"/>
                    <a:pt x="363852" y="206730"/>
                    <a:pt x="411109" y="185238"/>
                  </a:cubicBezTo>
                  <a:cubicBezTo>
                    <a:pt x="458366" y="163744"/>
                    <a:pt x="474182" y="136831"/>
                    <a:pt x="490968" y="107787"/>
                  </a:cubicBezTo>
                  <a:cubicBezTo>
                    <a:pt x="509173" y="76483"/>
                    <a:pt x="528089" y="44083"/>
                    <a:pt x="583545" y="19105"/>
                  </a:cubicBezTo>
                  <a:cubicBezTo>
                    <a:pt x="639000" y="-5873"/>
                    <a:pt x="675863" y="1484"/>
                    <a:pt x="711435" y="8585"/>
                  </a:cubicBezTo>
                  <a:cubicBezTo>
                    <a:pt x="744102" y="15039"/>
                    <a:pt x="774897" y="21493"/>
                    <a:pt x="822153" y="0"/>
                  </a:cubicBezTo>
                  <a:lnTo>
                    <a:pt x="833709" y="25817"/>
                  </a:lnTo>
                  <a:cubicBezTo>
                    <a:pt x="778254" y="50795"/>
                    <a:pt x="741455" y="43437"/>
                    <a:pt x="705883" y="36337"/>
                  </a:cubicBezTo>
                  <a:cubicBezTo>
                    <a:pt x="673217" y="29883"/>
                    <a:pt x="642422" y="23429"/>
                    <a:pt x="595165" y="44922"/>
                  </a:cubicBezTo>
                  <a:cubicBezTo>
                    <a:pt x="547908" y="66415"/>
                    <a:pt x="532027" y="93329"/>
                    <a:pt x="515306" y="122373"/>
                  </a:cubicBezTo>
                  <a:cubicBezTo>
                    <a:pt x="497036" y="153676"/>
                    <a:pt x="478185" y="186077"/>
                    <a:pt x="422665" y="211055"/>
                  </a:cubicBezTo>
                  <a:cubicBezTo>
                    <a:pt x="367144" y="236032"/>
                    <a:pt x="330411" y="228739"/>
                    <a:pt x="294839" y="221575"/>
                  </a:cubicBezTo>
                  <a:cubicBezTo>
                    <a:pt x="262172" y="215121"/>
                    <a:pt x="231313" y="208667"/>
                    <a:pt x="184057" y="230159"/>
                  </a:cubicBezTo>
                  <a:cubicBezTo>
                    <a:pt x="136799" y="251651"/>
                    <a:pt x="120918" y="278630"/>
                    <a:pt x="104198" y="307610"/>
                  </a:cubicBezTo>
                  <a:cubicBezTo>
                    <a:pt x="85928" y="338913"/>
                    <a:pt x="67076" y="371313"/>
                    <a:pt x="11556" y="396291"/>
                  </a:cubicBezTo>
                  <a:lnTo>
                    <a:pt x="0" y="370474"/>
                  </a:lnTo>
                  <a:cubicBezTo>
                    <a:pt x="47257" y="349240"/>
                    <a:pt x="63074" y="322067"/>
                    <a:pt x="79859" y="293023"/>
                  </a:cubicBezTo>
                  <a:cubicBezTo>
                    <a:pt x="98064" y="261591"/>
                    <a:pt x="116980" y="229191"/>
                    <a:pt x="172500" y="204342"/>
                  </a:cubicBezTo>
                  <a:close/>
                </a:path>
              </a:pathLst>
            </a:custGeom>
            <a:solidFill>
              <a:srgbClr val="231F20"/>
            </a:solidFill>
            <a:ln w="645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6A4D948-2478-D74E-9FF4-BC16FFDC00EF}"/>
                </a:ext>
              </a:extLst>
            </p:cNvPr>
            <p:cNvSpPr/>
            <p:nvPr/>
          </p:nvSpPr>
          <p:spPr>
            <a:xfrm>
              <a:off x="10659049" y="-1467162"/>
              <a:ext cx="1371094" cy="1370883"/>
            </a:xfrm>
            <a:custGeom>
              <a:avLst/>
              <a:gdLst>
                <a:gd name="connsiteX0" fmla="*/ 1228420 w 1371094"/>
                <a:gd name="connsiteY0" fmla="*/ 0 h 1370883"/>
                <a:gd name="connsiteX1" fmla="*/ 0 w 1371094"/>
                <a:gd name="connsiteY1" fmla="*/ 1228180 h 1370883"/>
                <a:gd name="connsiteX2" fmla="*/ 8909 w 1371094"/>
                <a:gd name="connsiteY2" fmla="*/ 1370883 h 1370883"/>
                <a:gd name="connsiteX3" fmla="*/ 1371095 w 1371094"/>
                <a:gd name="connsiteY3" fmla="*/ 9036 h 1370883"/>
                <a:gd name="connsiteX4" fmla="*/ 1228420 w 1371094"/>
                <a:gd name="connsiteY4" fmla="*/ 0 h 137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094" h="1370883">
                  <a:moveTo>
                    <a:pt x="1228420" y="0"/>
                  </a:moveTo>
                  <a:lnTo>
                    <a:pt x="0" y="1228180"/>
                  </a:lnTo>
                  <a:cubicBezTo>
                    <a:pt x="252" y="1275878"/>
                    <a:pt x="3227" y="1323524"/>
                    <a:pt x="8909" y="1370883"/>
                  </a:cubicBezTo>
                  <a:lnTo>
                    <a:pt x="1371095" y="9036"/>
                  </a:lnTo>
                  <a:cubicBezTo>
                    <a:pt x="1323753" y="3248"/>
                    <a:pt x="1276114" y="231"/>
                    <a:pt x="1228420" y="0"/>
                  </a:cubicBezTo>
                  <a:close/>
                </a:path>
              </a:pathLst>
            </a:custGeom>
            <a:noFill/>
            <a:ln w="645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95F14ED-14CC-7D4F-90B6-546040B9E9B8}"/>
                </a:ext>
              </a:extLst>
            </p:cNvPr>
            <p:cNvSpPr/>
            <p:nvPr/>
          </p:nvSpPr>
          <p:spPr>
            <a:xfrm>
              <a:off x="12458812" y="332154"/>
              <a:ext cx="501619" cy="501495"/>
            </a:xfrm>
            <a:custGeom>
              <a:avLst/>
              <a:gdLst>
                <a:gd name="connsiteX0" fmla="*/ 0 w 501619"/>
                <a:gd name="connsiteY0" fmla="*/ 501496 h 501495"/>
                <a:gd name="connsiteX1" fmla="*/ 501620 w 501619"/>
                <a:gd name="connsiteY1" fmla="*/ 0 h 501495"/>
              </a:gdLst>
              <a:ahLst/>
              <a:cxnLst>
                <a:cxn ang="0">
                  <a:pos x="connsiteX0" y="connsiteY0"/>
                </a:cxn>
                <a:cxn ang="0">
                  <a:pos x="connsiteX1" y="connsiteY1"/>
                </a:cxn>
              </a:cxnLst>
              <a:rect l="l" t="t" r="r" b="b"/>
              <a:pathLst>
                <a:path w="501619" h="501495">
                  <a:moveTo>
                    <a:pt x="0" y="501496"/>
                  </a:moveTo>
                  <a:cubicBezTo>
                    <a:pt x="212892" y="387277"/>
                    <a:pt x="387373" y="212839"/>
                    <a:pt x="501620" y="0"/>
                  </a:cubicBezTo>
                  <a:close/>
                </a:path>
              </a:pathLst>
            </a:custGeom>
            <a:noFill/>
            <a:ln w="645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EF8C409-457A-604C-B9BC-748CB121F354}"/>
                </a:ext>
              </a:extLst>
            </p:cNvPr>
            <p:cNvSpPr/>
            <p:nvPr/>
          </p:nvSpPr>
          <p:spPr>
            <a:xfrm>
              <a:off x="10787133" y="-1338722"/>
              <a:ext cx="549457" cy="549256"/>
            </a:xfrm>
            <a:custGeom>
              <a:avLst/>
              <a:gdLst>
                <a:gd name="connsiteX0" fmla="*/ 0 w 549457"/>
                <a:gd name="connsiteY0" fmla="*/ 549257 h 549256"/>
                <a:gd name="connsiteX1" fmla="*/ 549458 w 549457"/>
                <a:gd name="connsiteY1" fmla="*/ 0 h 549256"/>
                <a:gd name="connsiteX2" fmla="*/ 0 w 549457"/>
                <a:gd name="connsiteY2" fmla="*/ 549257 h 549256"/>
              </a:gdLst>
              <a:ahLst/>
              <a:cxnLst>
                <a:cxn ang="0">
                  <a:pos x="connsiteX0" y="connsiteY0"/>
                </a:cxn>
                <a:cxn ang="0">
                  <a:pos x="connsiteX1" y="connsiteY1"/>
                </a:cxn>
                <a:cxn ang="0">
                  <a:pos x="connsiteX2" y="connsiteY2"/>
                </a:cxn>
              </a:cxnLst>
              <a:rect l="l" t="t" r="r" b="b"/>
              <a:pathLst>
                <a:path w="549457" h="549256">
                  <a:moveTo>
                    <a:pt x="0" y="549257"/>
                  </a:moveTo>
                  <a:lnTo>
                    <a:pt x="549458" y="0"/>
                  </a:lnTo>
                  <a:cubicBezTo>
                    <a:pt x="311650" y="118778"/>
                    <a:pt x="118835" y="311523"/>
                    <a:pt x="0" y="549257"/>
                  </a:cubicBezTo>
                  <a:close/>
                </a:path>
              </a:pathLst>
            </a:custGeom>
            <a:noFill/>
            <a:ln w="645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8E8DD53-1B5C-6A49-9BFB-C3EB29B01D8D}"/>
                </a:ext>
              </a:extLst>
            </p:cNvPr>
            <p:cNvSpPr/>
            <p:nvPr/>
          </p:nvSpPr>
          <p:spPr>
            <a:xfrm>
              <a:off x="12102966" y="-23539"/>
              <a:ext cx="981870" cy="981627"/>
            </a:xfrm>
            <a:custGeom>
              <a:avLst/>
              <a:gdLst>
                <a:gd name="connsiteX0" fmla="*/ 981871 w 981870"/>
                <a:gd name="connsiteY0" fmla="*/ 0 h 981627"/>
                <a:gd name="connsiteX1" fmla="*/ 0 w 981870"/>
                <a:gd name="connsiteY1" fmla="*/ 981627 h 981627"/>
                <a:gd name="connsiteX2" fmla="*/ 50098 w 981870"/>
                <a:gd name="connsiteY2" fmla="*/ 971365 h 981627"/>
                <a:gd name="connsiteX3" fmla="*/ 971607 w 981870"/>
                <a:gd name="connsiteY3" fmla="*/ 50085 h 981627"/>
                <a:gd name="connsiteX4" fmla="*/ 981871 w 981870"/>
                <a:gd name="connsiteY4" fmla="*/ 0 h 9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870" h="981627">
                  <a:moveTo>
                    <a:pt x="981871" y="0"/>
                  </a:moveTo>
                  <a:lnTo>
                    <a:pt x="0" y="981627"/>
                  </a:lnTo>
                  <a:cubicBezTo>
                    <a:pt x="16872" y="978529"/>
                    <a:pt x="33571" y="975109"/>
                    <a:pt x="50098" y="971365"/>
                  </a:cubicBezTo>
                  <a:lnTo>
                    <a:pt x="971607" y="50085"/>
                  </a:lnTo>
                  <a:cubicBezTo>
                    <a:pt x="975350" y="33498"/>
                    <a:pt x="978772" y="16846"/>
                    <a:pt x="981871" y="0"/>
                  </a:cubicBezTo>
                  <a:close/>
                </a:path>
              </a:pathLst>
            </a:custGeom>
            <a:solidFill>
              <a:srgbClr val="000000"/>
            </a:solidFill>
            <a:ln w="645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CFC916E-F774-2A40-875B-F00B8BF44A62}"/>
                </a:ext>
              </a:extLst>
            </p:cNvPr>
            <p:cNvSpPr/>
            <p:nvPr/>
          </p:nvSpPr>
          <p:spPr>
            <a:xfrm>
              <a:off x="10675834" y="-1450380"/>
              <a:ext cx="1003433" cy="1003184"/>
            </a:xfrm>
            <a:custGeom>
              <a:avLst/>
              <a:gdLst>
                <a:gd name="connsiteX0" fmla="*/ 954369 w 1003433"/>
                <a:gd name="connsiteY0" fmla="*/ 9036 h 1003184"/>
                <a:gd name="connsiteX1" fmla="*/ 9168 w 1003433"/>
                <a:gd name="connsiteY1" fmla="*/ 954197 h 1003184"/>
                <a:gd name="connsiteX2" fmla="*/ 0 w 1003433"/>
                <a:gd name="connsiteY2" fmla="*/ 1003185 h 1003184"/>
                <a:gd name="connsiteX3" fmla="*/ 1003433 w 1003433"/>
                <a:gd name="connsiteY3" fmla="*/ 0 h 1003184"/>
                <a:gd name="connsiteX4" fmla="*/ 954369 w 1003433"/>
                <a:gd name="connsiteY4" fmla="*/ 9036 h 100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33" h="1003184">
                  <a:moveTo>
                    <a:pt x="954369" y="9036"/>
                  </a:moveTo>
                  <a:lnTo>
                    <a:pt x="9168" y="954197"/>
                  </a:lnTo>
                  <a:cubicBezTo>
                    <a:pt x="5746" y="970397"/>
                    <a:pt x="2712" y="986791"/>
                    <a:pt x="0" y="1003185"/>
                  </a:cubicBezTo>
                  <a:lnTo>
                    <a:pt x="1003433" y="0"/>
                  </a:lnTo>
                  <a:cubicBezTo>
                    <a:pt x="986971" y="2582"/>
                    <a:pt x="970638" y="5809"/>
                    <a:pt x="954369" y="9036"/>
                  </a:cubicBezTo>
                  <a:close/>
                </a:path>
              </a:pathLst>
            </a:custGeom>
            <a:solidFill>
              <a:srgbClr val="000000"/>
            </a:solidFill>
            <a:ln w="645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75F39EF-FB31-4241-BB2D-F2D9C7166CC5}"/>
                </a:ext>
              </a:extLst>
            </p:cNvPr>
            <p:cNvSpPr/>
            <p:nvPr/>
          </p:nvSpPr>
          <p:spPr>
            <a:xfrm>
              <a:off x="11553250" y="-573183"/>
              <a:ext cx="1515125" cy="1514813"/>
            </a:xfrm>
            <a:custGeom>
              <a:avLst/>
              <a:gdLst>
                <a:gd name="connsiteX0" fmla="*/ 1506797 w 1515125"/>
                <a:gd name="connsiteY0" fmla="*/ 0 h 1514813"/>
                <a:gd name="connsiteX1" fmla="*/ 0 w 1515125"/>
                <a:gd name="connsiteY1" fmla="*/ 1506487 h 1514813"/>
                <a:gd name="connsiteX2" fmla="*/ 31505 w 1515125"/>
                <a:gd name="connsiteY2" fmla="*/ 1514813 h 1514813"/>
                <a:gd name="connsiteX3" fmla="*/ 1515125 w 1515125"/>
                <a:gd name="connsiteY3" fmla="*/ 31561 h 1514813"/>
                <a:gd name="connsiteX4" fmla="*/ 1506797 w 1515125"/>
                <a:gd name="connsiteY4" fmla="*/ 0 h 151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25" h="1514813">
                  <a:moveTo>
                    <a:pt x="1506797" y="0"/>
                  </a:moveTo>
                  <a:lnTo>
                    <a:pt x="0" y="1506487"/>
                  </a:lnTo>
                  <a:cubicBezTo>
                    <a:pt x="10458" y="1509413"/>
                    <a:pt x="20959" y="1512189"/>
                    <a:pt x="31505" y="1514813"/>
                  </a:cubicBezTo>
                  <a:lnTo>
                    <a:pt x="1515125" y="31561"/>
                  </a:lnTo>
                  <a:cubicBezTo>
                    <a:pt x="1512477" y="20976"/>
                    <a:pt x="1509766" y="10456"/>
                    <a:pt x="1506797" y="0"/>
                  </a:cubicBezTo>
                  <a:close/>
                </a:path>
              </a:pathLst>
            </a:custGeom>
            <a:solidFill>
              <a:srgbClr val="000000"/>
            </a:solidFill>
            <a:ln w="645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8011AA5-77EA-C841-9F38-379AEA09C81C}"/>
                </a:ext>
              </a:extLst>
            </p:cNvPr>
            <p:cNvSpPr/>
            <p:nvPr/>
          </p:nvSpPr>
          <p:spPr>
            <a:xfrm>
              <a:off x="11891601" y="-234851"/>
              <a:ext cx="1213120" cy="1212754"/>
            </a:xfrm>
            <a:custGeom>
              <a:avLst/>
              <a:gdLst>
                <a:gd name="connsiteX0" fmla="*/ 1213120 w 1213120"/>
                <a:gd name="connsiteY0" fmla="*/ 0 h 1212754"/>
                <a:gd name="connsiteX1" fmla="*/ 0 w 1213120"/>
                <a:gd name="connsiteY1" fmla="*/ 1212754 h 1212754"/>
                <a:gd name="connsiteX2" fmla="*/ 40866 w 1213120"/>
                <a:gd name="connsiteY2" fmla="*/ 1211786 h 1212754"/>
                <a:gd name="connsiteX3" fmla="*/ 1212088 w 1213120"/>
                <a:gd name="connsiteY3" fmla="*/ 40855 h 1212754"/>
                <a:gd name="connsiteX4" fmla="*/ 1213120 w 1213120"/>
                <a:gd name="connsiteY4" fmla="*/ 0 h 121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20" h="1212754">
                  <a:moveTo>
                    <a:pt x="1213120" y="0"/>
                  </a:moveTo>
                  <a:lnTo>
                    <a:pt x="0" y="1212754"/>
                  </a:lnTo>
                  <a:cubicBezTo>
                    <a:pt x="13686" y="1212754"/>
                    <a:pt x="27309" y="1212303"/>
                    <a:pt x="40866" y="1211786"/>
                  </a:cubicBezTo>
                  <a:lnTo>
                    <a:pt x="1212088" y="40855"/>
                  </a:lnTo>
                  <a:cubicBezTo>
                    <a:pt x="1212690" y="27302"/>
                    <a:pt x="1213033" y="13683"/>
                    <a:pt x="1213120" y="0"/>
                  </a:cubicBezTo>
                  <a:close/>
                </a:path>
              </a:pathLst>
            </a:custGeom>
            <a:solidFill>
              <a:srgbClr val="000000"/>
            </a:solidFill>
            <a:ln w="645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ADF6772-DF2C-EA47-AE88-764ED9FBCB18}"/>
                </a:ext>
              </a:extLst>
            </p:cNvPr>
            <p:cNvSpPr/>
            <p:nvPr/>
          </p:nvSpPr>
          <p:spPr>
            <a:xfrm>
              <a:off x="12380503" y="253864"/>
              <a:ext cx="618341" cy="618252"/>
            </a:xfrm>
            <a:custGeom>
              <a:avLst/>
              <a:gdLst>
                <a:gd name="connsiteX0" fmla="*/ 618341 w 618341"/>
                <a:gd name="connsiteY0" fmla="*/ 0 h 618252"/>
                <a:gd name="connsiteX1" fmla="*/ 0 w 618341"/>
                <a:gd name="connsiteY1" fmla="*/ 618253 h 618252"/>
                <a:gd name="connsiteX2" fmla="*/ 78309 w 618341"/>
                <a:gd name="connsiteY2" fmla="*/ 579527 h 618252"/>
                <a:gd name="connsiteX3" fmla="*/ 579929 w 618341"/>
                <a:gd name="connsiteY3" fmla="*/ 78032 h 618252"/>
                <a:gd name="connsiteX4" fmla="*/ 618341 w 618341"/>
                <a:gd name="connsiteY4" fmla="*/ 0 h 618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41" h="618252">
                  <a:moveTo>
                    <a:pt x="618341" y="0"/>
                  </a:moveTo>
                  <a:lnTo>
                    <a:pt x="0" y="618253"/>
                  </a:lnTo>
                  <a:cubicBezTo>
                    <a:pt x="26598" y="606291"/>
                    <a:pt x="52701" y="593383"/>
                    <a:pt x="78309" y="579527"/>
                  </a:cubicBezTo>
                  <a:lnTo>
                    <a:pt x="579929" y="78032"/>
                  </a:lnTo>
                  <a:cubicBezTo>
                    <a:pt x="593616" y="52645"/>
                    <a:pt x="606419" y="26635"/>
                    <a:pt x="618341" y="0"/>
                  </a:cubicBezTo>
                  <a:close/>
                </a:path>
              </a:pathLst>
            </a:custGeom>
            <a:solidFill>
              <a:srgbClr val="000000"/>
            </a:solidFill>
            <a:ln w="645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6CD600D-B61F-A343-90E0-C72E427E6400}"/>
                </a:ext>
              </a:extLst>
            </p:cNvPr>
            <p:cNvSpPr/>
            <p:nvPr/>
          </p:nvSpPr>
          <p:spPr>
            <a:xfrm>
              <a:off x="11711935" y="-414602"/>
              <a:ext cx="1385619" cy="1385082"/>
            </a:xfrm>
            <a:custGeom>
              <a:avLst/>
              <a:gdLst>
                <a:gd name="connsiteX0" fmla="*/ 1381036 w 1385619"/>
                <a:gd name="connsiteY0" fmla="*/ 0 h 1385082"/>
                <a:gd name="connsiteX1" fmla="*/ 0 w 1385619"/>
                <a:gd name="connsiteY1" fmla="*/ 1380694 h 1385082"/>
                <a:gd name="connsiteX2" fmla="*/ 35443 w 1385619"/>
                <a:gd name="connsiteY2" fmla="*/ 1385083 h 1385082"/>
                <a:gd name="connsiteX3" fmla="*/ 1385620 w 1385619"/>
                <a:gd name="connsiteY3" fmla="*/ 35305 h 1385082"/>
                <a:gd name="connsiteX4" fmla="*/ 1381036 w 1385619"/>
                <a:gd name="connsiteY4" fmla="*/ 0 h 138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619" h="1385082">
                  <a:moveTo>
                    <a:pt x="1381036" y="0"/>
                  </a:moveTo>
                  <a:lnTo>
                    <a:pt x="0" y="1380694"/>
                  </a:lnTo>
                  <a:cubicBezTo>
                    <a:pt x="11749" y="1382329"/>
                    <a:pt x="23564" y="1383792"/>
                    <a:pt x="35443" y="1385083"/>
                  </a:cubicBezTo>
                  <a:lnTo>
                    <a:pt x="1385620" y="35305"/>
                  </a:lnTo>
                  <a:cubicBezTo>
                    <a:pt x="1384244" y="23515"/>
                    <a:pt x="1382715" y="11747"/>
                    <a:pt x="1381036" y="0"/>
                  </a:cubicBezTo>
                  <a:close/>
                </a:path>
              </a:pathLst>
            </a:custGeom>
            <a:solidFill>
              <a:srgbClr val="000000"/>
            </a:solidFill>
            <a:ln w="645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D9BB42F-114C-CA41-B6AE-264C89A09BF9}"/>
                </a:ext>
              </a:extLst>
            </p:cNvPr>
            <p:cNvSpPr/>
            <p:nvPr/>
          </p:nvSpPr>
          <p:spPr>
            <a:xfrm>
              <a:off x="11059893" y="-1066352"/>
              <a:ext cx="1746179" cy="1745746"/>
            </a:xfrm>
            <a:custGeom>
              <a:avLst/>
              <a:gdLst>
                <a:gd name="connsiteX0" fmla="*/ 1727458 w 1746179"/>
                <a:gd name="connsiteY0" fmla="*/ 0 h 1745746"/>
                <a:gd name="connsiteX1" fmla="*/ 0 w 1746179"/>
                <a:gd name="connsiteY1" fmla="*/ 1727029 h 1745746"/>
                <a:gd name="connsiteX2" fmla="*/ 21111 w 1746179"/>
                <a:gd name="connsiteY2" fmla="*/ 1745746 h 1745746"/>
                <a:gd name="connsiteX3" fmla="*/ 1746180 w 1746179"/>
                <a:gd name="connsiteY3" fmla="*/ 21105 h 1745746"/>
                <a:gd name="connsiteX4" fmla="*/ 1727458 w 1746179"/>
                <a:gd name="connsiteY4" fmla="*/ 0 h 174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179" h="1745746">
                  <a:moveTo>
                    <a:pt x="1727458" y="0"/>
                  </a:moveTo>
                  <a:lnTo>
                    <a:pt x="0" y="1727029"/>
                  </a:lnTo>
                  <a:cubicBezTo>
                    <a:pt x="6972" y="1733483"/>
                    <a:pt x="14009" y="1739550"/>
                    <a:pt x="21111" y="1745746"/>
                  </a:cubicBezTo>
                  <a:lnTo>
                    <a:pt x="1746180" y="21105"/>
                  </a:lnTo>
                  <a:cubicBezTo>
                    <a:pt x="1740025" y="14006"/>
                    <a:pt x="1733785" y="6971"/>
                    <a:pt x="1727458" y="0"/>
                  </a:cubicBezTo>
                  <a:close/>
                </a:path>
              </a:pathLst>
            </a:custGeom>
            <a:solidFill>
              <a:srgbClr val="000000"/>
            </a:solidFill>
            <a:ln w="645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CAF23B3-1543-D14B-A7BA-FE4F33E31A69}"/>
                </a:ext>
              </a:extLst>
            </p:cNvPr>
            <p:cNvSpPr/>
            <p:nvPr/>
          </p:nvSpPr>
          <p:spPr>
            <a:xfrm>
              <a:off x="10745880" y="-1380287"/>
              <a:ext cx="1617644" cy="1617242"/>
            </a:xfrm>
            <a:custGeom>
              <a:avLst/>
              <a:gdLst>
                <a:gd name="connsiteX0" fmla="*/ 1589496 w 1617644"/>
                <a:gd name="connsiteY0" fmla="*/ 0 h 1617242"/>
                <a:gd name="connsiteX1" fmla="*/ 0 w 1617644"/>
                <a:gd name="connsiteY1" fmla="*/ 1589037 h 1617242"/>
                <a:gd name="connsiteX2" fmla="*/ 11685 w 1617644"/>
                <a:gd name="connsiteY2" fmla="*/ 1617242 h 1617242"/>
                <a:gd name="connsiteX3" fmla="*/ 1617644 w 1617644"/>
                <a:gd name="connsiteY3" fmla="*/ 11682 h 1617242"/>
                <a:gd name="connsiteX4" fmla="*/ 1589496 w 1617644"/>
                <a:gd name="connsiteY4" fmla="*/ 0 h 16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44" h="1617242">
                  <a:moveTo>
                    <a:pt x="1589496" y="0"/>
                  </a:moveTo>
                  <a:lnTo>
                    <a:pt x="0" y="1589037"/>
                  </a:lnTo>
                  <a:cubicBezTo>
                    <a:pt x="3809" y="1598525"/>
                    <a:pt x="7683" y="1607884"/>
                    <a:pt x="11685" y="1617242"/>
                  </a:cubicBezTo>
                  <a:lnTo>
                    <a:pt x="1617644" y="11682"/>
                  </a:lnTo>
                  <a:cubicBezTo>
                    <a:pt x="1608347" y="7681"/>
                    <a:pt x="1598728" y="3485"/>
                    <a:pt x="1589496" y="0"/>
                  </a:cubicBezTo>
                  <a:close/>
                </a:path>
              </a:pathLst>
            </a:custGeom>
            <a:solidFill>
              <a:srgbClr val="000000"/>
            </a:solidFill>
            <a:ln w="645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4041241-C31D-9846-A252-C4CC4D0355A6}"/>
                </a:ext>
              </a:extLst>
            </p:cNvPr>
            <p:cNvSpPr/>
            <p:nvPr/>
          </p:nvSpPr>
          <p:spPr>
            <a:xfrm>
              <a:off x="10698365" y="-1427661"/>
              <a:ext cx="1524098" cy="1523590"/>
            </a:xfrm>
            <a:custGeom>
              <a:avLst/>
              <a:gdLst>
                <a:gd name="connsiteX0" fmla="*/ 1492852 w 1524098"/>
                <a:gd name="connsiteY0" fmla="*/ 0 h 1523590"/>
                <a:gd name="connsiteX1" fmla="*/ 0 w 1524098"/>
                <a:gd name="connsiteY1" fmla="*/ 1492352 h 1523590"/>
                <a:gd name="connsiteX2" fmla="*/ 8651 w 1524098"/>
                <a:gd name="connsiteY2" fmla="*/ 1523591 h 1523590"/>
                <a:gd name="connsiteX3" fmla="*/ 1524098 w 1524098"/>
                <a:gd name="connsiteY3" fmla="*/ 8584 h 1523590"/>
                <a:gd name="connsiteX4" fmla="*/ 1492852 w 1524098"/>
                <a:gd name="connsiteY4" fmla="*/ 0 h 152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98" h="1523590">
                  <a:moveTo>
                    <a:pt x="1492852" y="0"/>
                  </a:moveTo>
                  <a:lnTo>
                    <a:pt x="0" y="1492352"/>
                  </a:lnTo>
                  <a:cubicBezTo>
                    <a:pt x="2712" y="1502808"/>
                    <a:pt x="5595" y="1513221"/>
                    <a:pt x="8651" y="1523591"/>
                  </a:cubicBezTo>
                  <a:lnTo>
                    <a:pt x="1524098" y="8584"/>
                  </a:lnTo>
                  <a:cubicBezTo>
                    <a:pt x="1513769" y="5680"/>
                    <a:pt x="1503311" y="2711"/>
                    <a:pt x="1492852" y="0"/>
                  </a:cubicBezTo>
                  <a:close/>
                </a:path>
              </a:pathLst>
            </a:custGeom>
            <a:solidFill>
              <a:srgbClr val="000000"/>
            </a:solidFill>
            <a:ln w="645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8D9CD9E-616E-0045-BFB6-21852AF1F53A}"/>
                </a:ext>
              </a:extLst>
            </p:cNvPr>
            <p:cNvSpPr/>
            <p:nvPr/>
          </p:nvSpPr>
          <p:spPr>
            <a:xfrm>
              <a:off x="11410963" y="-715370"/>
              <a:ext cx="1611510" cy="1610852"/>
            </a:xfrm>
            <a:custGeom>
              <a:avLst/>
              <a:gdLst>
                <a:gd name="connsiteX0" fmla="*/ 1599825 w 1611510"/>
                <a:gd name="connsiteY0" fmla="*/ 0 h 1610852"/>
                <a:gd name="connsiteX1" fmla="*/ 0 w 1611510"/>
                <a:gd name="connsiteY1" fmla="*/ 1599429 h 1610852"/>
                <a:gd name="connsiteX2" fmla="*/ 28471 w 1611510"/>
                <a:gd name="connsiteY2" fmla="*/ 1610853 h 1610852"/>
                <a:gd name="connsiteX3" fmla="*/ 1611511 w 1611510"/>
                <a:gd name="connsiteY3" fmla="*/ 28399 h 1610852"/>
                <a:gd name="connsiteX4" fmla="*/ 1599825 w 1611510"/>
                <a:gd name="connsiteY4" fmla="*/ 0 h 1610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10" h="1610852">
                  <a:moveTo>
                    <a:pt x="1599825" y="0"/>
                  </a:moveTo>
                  <a:lnTo>
                    <a:pt x="0" y="1599429"/>
                  </a:lnTo>
                  <a:cubicBezTo>
                    <a:pt x="9425" y="1603344"/>
                    <a:pt x="18916" y="1607152"/>
                    <a:pt x="28471" y="1610853"/>
                  </a:cubicBezTo>
                  <a:lnTo>
                    <a:pt x="1611511" y="28399"/>
                  </a:lnTo>
                  <a:cubicBezTo>
                    <a:pt x="1607637" y="18932"/>
                    <a:pt x="1603742" y="9466"/>
                    <a:pt x="1599825" y="0"/>
                  </a:cubicBezTo>
                  <a:close/>
                </a:path>
              </a:pathLst>
            </a:custGeom>
            <a:solidFill>
              <a:srgbClr val="000000"/>
            </a:solidFill>
            <a:ln w="645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644A455-A03F-D543-839E-82E62E1EF2C6}"/>
                </a:ext>
              </a:extLst>
            </p:cNvPr>
            <p:cNvSpPr/>
            <p:nvPr/>
          </p:nvSpPr>
          <p:spPr>
            <a:xfrm>
              <a:off x="10880420" y="-1245781"/>
              <a:ext cx="1726554" cy="1726125"/>
            </a:xfrm>
            <a:custGeom>
              <a:avLst/>
              <a:gdLst>
                <a:gd name="connsiteX0" fmla="*/ 1703378 w 1726554"/>
                <a:gd name="connsiteY0" fmla="*/ 0 h 1726125"/>
                <a:gd name="connsiteX1" fmla="*/ 0 w 1726554"/>
                <a:gd name="connsiteY1" fmla="*/ 1702955 h 1726125"/>
                <a:gd name="connsiteX2" fmla="*/ 16721 w 1726554"/>
                <a:gd name="connsiteY2" fmla="*/ 1726125 h 1726125"/>
                <a:gd name="connsiteX3" fmla="*/ 1726554 w 1726554"/>
                <a:gd name="connsiteY3" fmla="*/ 16652 h 1726125"/>
                <a:gd name="connsiteX4" fmla="*/ 1703378 w 1726554"/>
                <a:gd name="connsiteY4" fmla="*/ 0 h 172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54" h="1726125">
                  <a:moveTo>
                    <a:pt x="1703378" y="0"/>
                  </a:moveTo>
                  <a:lnTo>
                    <a:pt x="0" y="1702955"/>
                  </a:lnTo>
                  <a:cubicBezTo>
                    <a:pt x="5488" y="1710764"/>
                    <a:pt x="11040" y="1718445"/>
                    <a:pt x="16721" y="1726125"/>
                  </a:cubicBezTo>
                  <a:lnTo>
                    <a:pt x="1726554" y="16652"/>
                  </a:lnTo>
                  <a:cubicBezTo>
                    <a:pt x="1718872" y="10972"/>
                    <a:pt x="1711190" y="5486"/>
                    <a:pt x="1703378" y="0"/>
                  </a:cubicBezTo>
                  <a:close/>
                </a:path>
              </a:pathLst>
            </a:custGeom>
            <a:solidFill>
              <a:srgbClr val="000000"/>
            </a:solidFill>
            <a:ln w="645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9EF03DC-C443-2545-A8ED-8AEF334F46E7}"/>
                </a:ext>
              </a:extLst>
            </p:cNvPr>
            <p:cNvSpPr/>
            <p:nvPr/>
          </p:nvSpPr>
          <p:spPr>
            <a:xfrm>
              <a:off x="10964863" y="-1161359"/>
              <a:ext cx="1746954" cy="1746520"/>
            </a:xfrm>
            <a:custGeom>
              <a:avLst/>
              <a:gdLst>
                <a:gd name="connsiteX0" fmla="*/ 1725973 w 1746954"/>
                <a:gd name="connsiteY0" fmla="*/ 0 h 1746520"/>
                <a:gd name="connsiteX1" fmla="*/ 0 w 1746954"/>
                <a:gd name="connsiteY1" fmla="*/ 1725545 h 1746520"/>
                <a:gd name="connsiteX2" fmla="*/ 18915 w 1746954"/>
                <a:gd name="connsiteY2" fmla="*/ 1746521 h 1746520"/>
                <a:gd name="connsiteX3" fmla="*/ 1746954 w 1746954"/>
                <a:gd name="connsiteY3" fmla="*/ 18911 h 1746520"/>
                <a:gd name="connsiteX4" fmla="*/ 1725973 w 1746954"/>
                <a:gd name="connsiteY4" fmla="*/ 0 h 174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54" h="1746520">
                  <a:moveTo>
                    <a:pt x="1725973" y="0"/>
                  </a:moveTo>
                  <a:lnTo>
                    <a:pt x="0" y="1725545"/>
                  </a:lnTo>
                  <a:cubicBezTo>
                    <a:pt x="6456" y="1732580"/>
                    <a:pt x="12912" y="1739615"/>
                    <a:pt x="18915" y="1746521"/>
                  </a:cubicBezTo>
                  <a:lnTo>
                    <a:pt x="1746954" y="18911"/>
                  </a:lnTo>
                  <a:cubicBezTo>
                    <a:pt x="1740047" y="12521"/>
                    <a:pt x="1733074" y="6261"/>
                    <a:pt x="1725973" y="0"/>
                  </a:cubicBezTo>
                  <a:close/>
                </a:path>
              </a:pathLst>
            </a:custGeom>
            <a:solidFill>
              <a:srgbClr val="000000"/>
            </a:solidFill>
            <a:ln w="645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DD4682D-3E89-E44F-9B1A-8D78F0ADEC00}"/>
                </a:ext>
              </a:extLst>
            </p:cNvPr>
            <p:cNvSpPr/>
            <p:nvPr/>
          </p:nvSpPr>
          <p:spPr>
            <a:xfrm>
              <a:off x="10753369" y="-1372865"/>
              <a:ext cx="656818" cy="657042"/>
            </a:xfrm>
            <a:custGeom>
              <a:avLst/>
              <a:gdLst>
                <a:gd name="connsiteX0" fmla="*/ 583222 w 656818"/>
                <a:gd name="connsiteY0" fmla="*/ 33820 h 657042"/>
                <a:gd name="connsiteX1" fmla="*/ 33764 w 656818"/>
                <a:gd name="connsiteY1" fmla="*/ 583400 h 657042"/>
                <a:gd name="connsiteX2" fmla="*/ 0 w 656818"/>
                <a:gd name="connsiteY2" fmla="*/ 657043 h 657042"/>
                <a:gd name="connsiteX3" fmla="*/ 656819 w 656818"/>
                <a:gd name="connsiteY3" fmla="*/ 0 h 657042"/>
                <a:gd name="connsiteX4" fmla="*/ 583222 w 656818"/>
                <a:gd name="connsiteY4" fmla="*/ 33820 h 65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18" h="657042">
                  <a:moveTo>
                    <a:pt x="583222" y="33820"/>
                  </a:moveTo>
                  <a:lnTo>
                    <a:pt x="33764" y="583400"/>
                  </a:lnTo>
                  <a:cubicBezTo>
                    <a:pt x="21756" y="607539"/>
                    <a:pt x="10501" y="632087"/>
                    <a:pt x="0" y="657043"/>
                  </a:cubicBezTo>
                  <a:lnTo>
                    <a:pt x="656819" y="0"/>
                  </a:lnTo>
                  <a:cubicBezTo>
                    <a:pt x="631856" y="10284"/>
                    <a:pt x="607324" y="21557"/>
                    <a:pt x="583222" y="33820"/>
                  </a:cubicBezTo>
                  <a:close/>
                </a:path>
              </a:pathLst>
            </a:custGeom>
            <a:solidFill>
              <a:srgbClr val="000000"/>
            </a:solidFill>
            <a:ln w="645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E9EC77B-72C7-604D-AFE3-85CA4F6DA1E1}"/>
                </a:ext>
              </a:extLst>
            </p:cNvPr>
            <p:cNvSpPr/>
            <p:nvPr/>
          </p:nvSpPr>
          <p:spPr>
            <a:xfrm>
              <a:off x="10658791" y="-1467162"/>
              <a:ext cx="1228678" cy="1228373"/>
            </a:xfrm>
            <a:custGeom>
              <a:avLst/>
              <a:gdLst>
                <a:gd name="connsiteX0" fmla="*/ 1223126 w 1228678"/>
                <a:gd name="connsiteY0" fmla="*/ 0 h 1228373"/>
                <a:gd name="connsiteX1" fmla="*/ 1188394 w 1228678"/>
                <a:gd name="connsiteY1" fmla="*/ 516 h 1228373"/>
                <a:gd name="connsiteX2" fmla="*/ 516 w 1228678"/>
                <a:gd name="connsiteY2" fmla="*/ 1188099 h 1228373"/>
                <a:gd name="connsiteX3" fmla="*/ 0 w 1228678"/>
                <a:gd name="connsiteY3" fmla="*/ 1222823 h 1228373"/>
                <a:gd name="connsiteX4" fmla="*/ 0 w 1228678"/>
                <a:gd name="connsiteY4" fmla="*/ 1228374 h 1228373"/>
                <a:gd name="connsiteX5" fmla="*/ 1228678 w 1228678"/>
                <a:gd name="connsiteY5" fmla="*/ 0 h 12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678" h="1228373">
                  <a:moveTo>
                    <a:pt x="1223126" y="0"/>
                  </a:moveTo>
                  <a:cubicBezTo>
                    <a:pt x="1211506" y="0"/>
                    <a:pt x="1199950" y="0"/>
                    <a:pt x="1188394" y="516"/>
                  </a:cubicBezTo>
                  <a:lnTo>
                    <a:pt x="516" y="1188099"/>
                  </a:lnTo>
                  <a:cubicBezTo>
                    <a:pt x="516" y="1199588"/>
                    <a:pt x="0" y="1211205"/>
                    <a:pt x="0" y="1222823"/>
                  </a:cubicBezTo>
                  <a:cubicBezTo>
                    <a:pt x="0" y="1224695"/>
                    <a:pt x="0" y="1226502"/>
                    <a:pt x="0" y="1228374"/>
                  </a:cubicBezTo>
                  <a:lnTo>
                    <a:pt x="1228678" y="0"/>
                  </a:lnTo>
                  <a:close/>
                </a:path>
              </a:pathLst>
            </a:custGeom>
            <a:solidFill>
              <a:srgbClr val="000000"/>
            </a:solidFill>
            <a:ln w="645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8C4884B-D654-634D-B12C-E1CDE875FC70}"/>
                </a:ext>
              </a:extLst>
            </p:cNvPr>
            <p:cNvSpPr/>
            <p:nvPr/>
          </p:nvSpPr>
          <p:spPr>
            <a:xfrm>
              <a:off x="10807082" y="-1319101"/>
              <a:ext cx="1684139" cy="1683979"/>
            </a:xfrm>
            <a:custGeom>
              <a:avLst/>
              <a:gdLst>
                <a:gd name="connsiteX0" fmla="*/ 1658574 w 1684139"/>
                <a:gd name="connsiteY0" fmla="*/ 0 h 1683979"/>
                <a:gd name="connsiteX1" fmla="*/ 0 w 1684139"/>
                <a:gd name="connsiteY1" fmla="*/ 1658162 h 1683979"/>
                <a:gd name="connsiteX2" fmla="*/ 14268 w 1684139"/>
                <a:gd name="connsiteY2" fmla="*/ 1683979 h 1683979"/>
                <a:gd name="connsiteX3" fmla="*/ 1684139 w 1684139"/>
                <a:gd name="connsiteY3" fmla="*/ 14264 h 1683979"/>
                <a:gd name="connsiteX4" fmla="*/ 1658574 w 1684139"/>
                <a:gd name="connsiteY4" fmla="*/ 0 h 168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139" h="1683979">
                  <a:moveTo>
                    <a:pt x="1658574" y="0"/>
                  </a:moveTo>
                  <a:lnTo>
                    <a:pt x="0" y="1658162"/>
                  </a:lnTo>
                  <a:cubicBezTo>
                    <a:pt x="4648" y="1666768"/>
                    <a:pt x="9404" y="1675374"/>
                    <a:pt x="14268" y="1683979"/>
                  </a:cubicBezTo>
                  <a:lnTo>
                    <a:pt x="1684139" y="14264"/>
                  </a:lnTo>
                  <a:cubicBezTo>
                    <a:pt x="1675704" y="9316"/>
                    <a:pt x="1667182" y="4561"/>
                    <a:pt x="1658574" y="0"/>
                  </a:cubicBezTo>
                  <a:close/>
                </a:path>
              </a:pathLst>
            </a:custGeom>
            <a:solidFill>
              <a:srgbClr val="000000"/>
            </a:solidFill>
            <a:ln w="645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C79A496-F4FA-1645-9E76-46380EABA3DE}"/>
                </a:ext>
              </a:extLst>
            </p:cNvPr>
            <p:cNvSpPr/>
            <p:nvPr/>
          </p:nvSpPr>
          <p:spPr>
            <a:xfrm>
              <a:off x="11282297" y="-843939"/>
              <a:ext cx="1679749" cy="1679267"/>
            </a:xfrm>
            <a:custGeom>
              <a:avLst/>
              <a:gdLst>
                <a:gd name="connsiteX0" fmla="*/ 1665611 w 1679749"/>
                <a:gd name="connsiteY0" fmla="*/ 0 h 1679267"/>
                <a:gd name="connsiteX1" fmla="*/ 0 w 1679749"/>
                <a:gd name="connsiteY1" fmla="*/ 1665197 h 1679267"/>
                <a:gd name="connsiteX2" fmla="*/ 25823 w 1679749"/>
                <a:gd name="connsiteY2" fmla="*/ 1679268 h 1679267"/>
                <a:gd name="connsiteX3" fmla="*/ 1679750 w 1679749"/>
                <a:gd name="connsiteY3" fmla="*/ 25817 h 1679267"/>
                <a:gd name="connsiteX4" fmla="*/ 1665611 w 1679749"/>
                <a:gd name="connsiteY4" fmla="*/ 0 h 167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49" h="1679267">
                  <a:moveTo>
                    <a:pt x="1665611" y="0"/>
                  </a:moveTo>
                  <a:lnTo>
                    <a:pt x="0" y="1665197"/>
                  </a:lnTo>
                  <a:cubicBezTo>
                    <a:pt x="8608" y="1669973"/>
                    <a:pt x="17216" y="1674664"/>
                    <a:pt x="25823" y="1679268"/>
                  </a:cubicBezTo>
                  <a:lnTo>
                    <a:pt x="1679750" y="25817"/>
                  </a:lnTo>
                  <a:cubicBezTo>
                    <a:pt x="1675102" y="17104"/>
                    <a:pt x="1670453" y="8520"/>
                    <a:pt x="1665611" y="0"/>
                  </a:cubicBezTo>
                  <a:close/>
                </a:path>
              </a:pathLst>
            </a:custGeom>
            <a:solidFill>
              <a:srgbClr val="000000"/>
            </a:solidFill>
            <a:ln w="645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4F31220-B9FD-0041-8692-86C0EAFCBCE9}"/>
                </a:ext>
              </a:extLst>
            </p:cNvPr>
            <p:cNvSpPr/>
            <p:nvPr/>
          </p:nvSpPr>
          <p:spPr>
            <a:xfrm>
              <a:off x="11165640" y="-960632"/>
              <a:ext cx="1723971" cy="1723801"/>
            </a:xfrm>
            <a:custGeom>
              <a:avLst/>
              <a:gdLst>
                <a:gd name="connsiteX0" fmla="*/ 1707509 w 1723971"/>
                <a:gd name="connsiteY0" fmla="*/ 0 h 1723801"/>
                <a:gd name="connsiteX1" fmla="*/ 0 w 1723971"/>
                <a:gd name="connsiteY1" fmla="*/ 1707279 h 1723801"/>
                <a:gd name="connsiteX2" fmla="*/ 23370 w 1723971"/>
                <a:gd name="connsiteY2" fmla="*/ 1723802 h 1723801"/>
                <a:gd name="connsiteX3" fmla="*/ 1723972 w 1723971"/>
                <a:gd name="connsiteY3" fmla="*/ 23364 h 1723801"/>
                <a:gd name="connsiteX4" fmla="*/ 1707509 w 1723971"/>
                <a:gd name="connsiteY4" fmla="*/ 0 h 172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71" h="1723801">
                  <a:moveTo>
                    <a:pt x="1707509" y="0"/>
                  </a:moveTo>
                  <a:lnTo>
                    <a:pt x="0" y="1707279"/>
                  </a:lnTo>
                  <a:cubicBezTo>
                    <a:pt x="7747" y="1712894"/>
                    <a:pt x="15494" y="1718380"/>
                    <a:pt x="23370" y="1723802"/>
                  </a:cubicBezTo>
                  <a:lnTo>
                    <a:pt x="1723972" y="23364"/>
                  </a:lnTo>
                  <a:cubicBezTo>
                    <a:pt x="1718549" y="15490"/>
                    <a:pt x="1713061" y="7702"/>
                    <a:pt x="1707509" y="0"/>
                  </a:cubicBezTo>
                  <a:close/>
                </a:path>
              </a:pathLst>
            </a:custGeom>
            <a:solidFill>
              <a:srgbClr val="000000"/>
            </a:solidFill>
            <a:ln w="645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11A5C-7A90-D147-94AA-4585C1007F31}"/>
                </a:ext>
              </a:extLst>
            </p:cNvPr>
            <p:cNvSpPr/>
            <p:nvPr/>
          </p:nvSpPr>
          <p:spPr>
            <a:xfrm>
              <a:off x="10668023" y="-1458190"/>
              <a:ext cx="1397369" cy="1396958"/>
            </a:xfrm>
            <a:custGeom>
              <a:avLst/>
              <a:gdLst>
                <a:gd name="connsiteX0" fmla="*/ 1362186 w 1397369"/>
                <a:gd name="connsiteY0" fmla="*/ 0 h 1396958"/>
                <a:gd name="connsiteX1" fmla="*/ 0 w 1397369"/>
                <a:gd name="connsiteY1" fmla="*/ 1361847 h 1396958"/>
                <a:gd name="connsiteX2" fmla="*/ 4777 w 1397369"/>
                <a:gd name="connsiteY2" fmla="*/ 1396959 h 1396958"/>
                <a:gd name="connsiteX3" fmla="*/ 1397370 w 1397369"/>
                <a:gd name="connsiteY3" fmla="*/ 4712 h 1396958"/>
                <a:gd name="connsiteX4" fmla="*/ 1362186 w 1397369"/>
                <a:gd name="connsiteY4" fmla="*/ 0 h 139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69" h="1396958">
                  <a:moveTo>
                    <a:pt x="1362186" y="0"/>
                  </a:moveTo>
                  <a:lnTo>
                    <a:pt x="0" y="1361847"/>
                  </a:lnTo>
                  <a:cubicBezTo>
                    <a:pt x="1420" y="1373594"/>
                    <a:pt x="2969" y="1385341"/>
                    <a:pt x="4777" y="1396959"/>
                  </a:cubicBezTo>
                  <a:lnTo>
                    <a:pt x="1397370" y="4712"/>
                  </a:lnTo>
                  <a:cubicBezTo>
                    <a:pt x="1385684" y="2969"/>
                    <a:pt x="1374000" y="1420"/>
                    <a:pt x="1362186" y="0"/>
                  </a:cubicBezTo>
                  <a:close/>
                </a:path>
              </a:pathLst>
            </a:custGeom>
            <a:solidFill>
              <a:srgbClr val="000000"/>
            </a:solidFill>
            <a:ln w="645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87E376-B3D2-804F-A19F-1465B2917239}"/>
                </a:ext>
              </a:extLst>
            </p:cNvPr>
            <p:cNvSpPr/>
            <p:nvPr/>
          </p:nvSpPr>
          <p:spPr>
            <a:xfrm>
              <a:off x="186554" y="6068178"/>
              <a:ext cx="1133002" cy="1132721"/>
            </a:xfrm>
            <a:custGeom>
              <a:avLst/>
              <a:gdLst>
                <a:gd name="connsiteX0" fmla="*/ 1133003 w 1133002"/>
                <a:gd name="connsiteY0" fmla="*/ 566361 h 1132721"/>
                <a:gd name="connsiteX1" fmla="*/ 566501 w 1133002"/>
                <a:gd name="connsiteY1" fmla="*/ 1132721 h 1132721"/>
                <a:gd name="connsiteX2" fmla="*/ 0 w 1133002"/>
                <a:gd name="connsiteY2" fmla="*/ 566361 h 1132721"/>
                <a:gd name="connsiteX3" fmla="*/ 566501 w 1133002"/>
                <a:gd name="connsiteY3" fmla="*/ 0 h 1132721"/>
                <a:gd name="connsiteX4" fmla="*/ 1133003 w 1133002"/>
                <a:gd name="connsiteY4" fmla="*/ 566361 h 113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002" h="1132721">
                  <a:moveTo>
                    <a:pt x="1133003" y="566361"/>
                  </a:moveTo>
                  <a:cubicBezTo>
                    <a:pt x="1133003" y="879153"/>
                    <a:pt x="879371" y="1132721"/>
                    <a:pt x="566501" y="1132721"/>
                  </a:cubicBezTo>
                  <a:cubicBezTo>
                    <a:pt x="253631" y="1132721"/>
                    <a:pt x="0" y="879153"/>
                    <a:pt x="0" y="566361"/>
                  </a:cubicBezTo>
                  <a:cubicBezTo>
                    <a:pt x="0" y="253568"/>
                    <a:pt x="253631" y="0"/>
                    <a:pt x="566501" y="0"/>
                  </a:cubicBezTo>
                  <a:cubicBezTo>
                    <a:pt x="879371" y="0"/>
                    <a:pt x="1133003" y="253568"/>
                    <a:pt x="1133003" y="566361"/>
                  </a:cubicBezTo>
                  <a:close/>
                </a:path>
              </a:pathLst>
            </a:custGeom>
            <a:solidFill>
              <a:schemeClr val="accent3"/>
            </a:solidFill>
            <a:ln w="645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813C2E3-236C-6045-A0CA-D6CEA5EDD84E}"/>
                </a:ext>
              </a:extLst>
            </p:cNvPr>
            <p:cNvSpPr/>
            <p:nvPr/>
          </p:nvSpPr>
          <p:spPr>
            <a:xfrm>
              <a:off x="289202" y="6019190"/>
              <a:ext cx="767343" cy="767346"/>
            </a:xfrm>
            <a:custGeom>
              <a:avLst/>
              <a:gdLst>
                <a:gd name="connsiteX0" fmla="*/ 648362 w 767343"/>
                <a:gd name="connsiteY0" fmla="*/ 1 h 767346"/>
                <a:gd name="connsiteX1" fmla="*/ 0 w 767343"/>
                <a:gd name="connsiteY1" fmla="*/ 648201 h 767346"/>
                <a:gd name="connsiteX2" fmla="*/ 32279 w 767343"/>
                <a:gd name="connsiteY2" fmla="*/ 767346 h 767346"/>
                <a:gd name="connsiteX3" fmla="*/ 767343 w 767343"/>
                <a:gd name="connsiteY3" fmla="*/ 32465 h 767346"/>
                <a:gd name="connsiteX4" fmla="*/ 648362 w 767343"/>
                <a:gd name="connsiteY4" fmla="*/ 0 h 76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43" h="767346">
                  <a:moveTo>
                    <a:pt x="648362" y="1"/>
                  </a:moveTo>
                  <a:lnTo>
                    <a:pt x="0" y="648201"/>
                  </a:lnTo>
                  <a:cubicBezTo>
                    <a:pt x="6350" y="688981"/>
                    <a:pt x="17175" y="728937"/>
                    <a:pt x="32279" y="767346"/>
                  </a:cubicBezTo>
                  <a:lnTo>
                    <a:pt x="767343" y="32465"/>
                  </a:lnTo>
                  <a:cubicBezTo>
                    <a:pt x="728994" y="17312"/>
                    <a:pt x="689093" y="6425"/>
                    <a:pt x="648362" y="0"/>
                  </a:cubicBezTo>
                  <a:close/>
                </a:path>
              </a:pathLst>
            </a:custGeom>
            <a:noFill/>
            <a:ln w="645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FB5343-7D3E-D349-AE23-DD3F8E9AAB62}"/>
                </a:ext>
              </a:extLst>
            </p:cNvPr>
            <p:cNvSpPr/>
            <p:nvPr/>
          </p:nvSpPr>
          <p:spPr>
            <a:xfrm>
              <a:off x="503407" y="6233342"/>
              <a:ext cx="852818" cy="852349"/>
            </a:xfrm>
            <a:custGeom>
              <a:avLst/>
              <a:gdLst>
                <a:gd name="connsiteX0" fmla="*/ 794458 w 852818"/>
                <a:gd name="connsiteY0" fmla="*/ 0 h 852349"/>
                <a:gd name="connsiteX1" fmla="*/ 0 w 852818"/>
                <a:gd name="connsiteY1" fmla="*/ 794261 h 852349"/>
                <a:gd name="connsiteX2" fmla="*/ 93287 w 852818"/>
                <a:gd name="connsiteY2" fmla="*/ 852349 h 852349"/>
                <a:gd name="connsiteX3" fmla="*/ 852819 w 852818"/>
                <a:gd name="connsiteY3" fmla="*/ 93006 h 852349"/>
                <a:gd name="connsiteX4" fmla="*/ 794458 w 852818"/>
                <a:gd name="connsiteY4" fmla="*/ 0 h 85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18" h="852349">
                  <a:moveTo>
                    <a:pt x="794458" y="0"/>
                  </a:moveTo>
                  <a:lnTo>
                    <a:pt x="0" y="794261"/>
                  </a:lnTo>
                  <a:cubicBezTo>
                    <a:pt x="29140" y="816599"/>
                    <a:pt x="60383" y="836053"/>
                    <a:pt x="93287" y="852349"/>
                  </a:cubicBezTo>
                  <a:lnTo>
                    <a:pt x="852819" y="93006"/>
                  </a:lnTo>
                  <a:cubicBezTo>
                    <a:pt x="836422" y="60189"/>
                    <a:pt x="816876" y="29040"/>
                    <a:pt x="794458" y="0"/>
                  </a:cubicBezTo>
                  <a:close/>
                </a:path>
              </a:pathLst>
            </a:custGeom>
            <a:noFill/>
            <a:ln w="645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21A2D2F-FDB3-304B-B965-61E346D07D05}"/>
                </a:ext>
              </a:extLst>
            </p:cNvPr>
            <p:cNvSpPr/>
            <p:nvPr/>
          </p:nvSpPr>
          <p:spPr>
            <a:xfrm>
              <a:off x="333618" y="6063596"/>
              <a:ext cx="846814" cy="846862"/>
            </a:xfrm>
            <a:custGeom>
              <a:avLst/>
              <a:gdLst>
                <a:gd name="connsiteX0" fmla="*/ 751074 w 846814"/>
                <a:gd name="connsiteY0" fmla="*/ 0 h 846862"/>
                <a:gd name="connsiteX1" fmla="*/ 0 w 846814"/>
                <a:gd name="connsiteY1" fmla="*/ 750888 h 846862"/>
                <a:gd name="connsiteX2" fmla="*/ 55843 w 846814"/>
                <a:gd name="connsiteY2" fmla="*/ 846862 h 846862"/>
                <a:gd name="connsiteX3" fmla="*/ 846815 w 846814"/>
                <a:gd name="connsiteY3" fmla="*/ 56087 h 846862"/>
                <a:gd name="connsiteX4" fmla="*/ 751074 w 846814"/>
                <a:gd name="connsiteY4" fmla="*/ 0 h 84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14" h="846862">
                  <a:moveTo>
                    <a:pt x="751074" y="0"/>
                  </a:moveTo>
                  <a:lnTo>
                    <a:pt x="0" y="750888"/>
                  </a:lnTo>
                  <a:cubicBezTo>
                    <a:pt x="15419" y="784634"/>
                    <a:pt x="34124" y="816781"/>
                    <a:pt x="55843" y="846862"/>
                  </a:cubicBezTo>
                  <a:lnTo>
                    <a:pt x="846815" y="56087"/>
                  </a:lnTo>
                  <a:cubicBezTo>
                    <a:pt x="816808" y="34313"/>
                    <a:pt x="784742" y="15527"/>
                    <a:pt x="751074" y="0"/>
                  </a:cubicBezTo>
                  <a:close/>
                </a:path>
              </a:pathLst>
            </a:custGeom>
            <a:noFill/>
            <a:ln w="645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9B5CC8-6C72-664C-BF15-8496BD2EFEC4}"/>
                </a:ext>
              </a:extLst>
            </p:cNvPr>
            <p:cNvSpPr/>
            <p:nvPr/>
          </p:nvSpPr>
          <p:spPr>
            <a:xfrm>
              <a:off x="406699" y="6136658"/>
              <a:ext cx="873348" cy="873131"/>
            </a:xfrm>
            <a:custGeom>
              <a:avLst/>
              <a:gdLst>
                <a:gd name="connsiteX0" fmla="*/ 796330 w 873348"/>
                <a:gd name="connsiteY0" fmla="*/ 0 h 873131"/>
                <a:gd name="connsiteX1" fmla="*/ 0 w 873348"/>
                <a:gd name="connsiteY1" fmla="*/ 796197 h 873131"/>
                <a:gd name="connsiteX2" fmla="*/ 74694 w 873348"/>
                <a:gd name="connsiteY2" fmla="*/ 873132 h 873131"/>
                <a:gd name="connsiteX3" fmla="*/ 873348 w 873348"/>
                <a:gd name="connsiteY3" fmla="*/ 74676 h 873131"/>
                <a:gd name="connsiteX4" fmla="*/ 796330 w 873348"/>
                <a:gd name="connsiteY4" fmla="*/ 1 h 87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48" h="873131">
                  <a:moveTo>
                    <a:pt x="796330" y="0"/>
                  </a:moveTo>
                  <a:lnTo>
                    <a:pt x="0" y="796197"/>
                  </a:lnTo>
                  <a:cubicBezTo>
                    <a:pt x="22452" y="824106"/>
                    <a:pt x="47459" y="849863"/>
                    <a:pt x="74694" y="873132"/>
                  </a:cubicBezTo>
                  <a:lnTo>
                    <a:pt x="873348" y="74676"/>
                  </a:lnTo>
                  <a:cubicBezTo>
                    <a:pt x="850068" y="47432"/>
                    <a:pt x="824282" y="22430"/>
                    <a:pt x="796330" y="1"/>
                  </a:cubicBezTo>
                  <a:close/>
                </a:path>
              </a:pathLst>
            </a:custGeom>
            <a:noFill/>
            <a:ln w="645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B20872C-7A53-0F44-9933-BA4168A202F7}"/>
                </a:ext>
              </a:extLst>
            </p:cNvPr>
            <p:cNvSpPr/>
            <p:nvPr/>
          </p:nvSpPr>
          <p:spPr>
            <a:xfrm>
              <a:off x="974491" y="6704310"/>
              <a:ext cx="426861" cy="426755"/>
            </a:xfrm>
            <a:custGeom>
              <a:avLst/>
              <a:gdLst>
                <a:gd name="connsiteX0" fmla="*/ 426861 w 426861"/>
                <a:gd name="connsiteY0" fmla="*/ 0 h 426755"/>
                <a:gd name="connsiteX1" fmla="*/ 0 w 426861"/>
                <a:gd name="connsiteY1" fmla="*/ 426755 h 426755"/>
                <a:gd name="connsiteX2" fmla="*/ 426861 w 426861"/>
                <a:gd name="connsiteY2" fmla="*/ 0 h 426755"/>
              </a:gdLst>
              <a:ahLst/>
              <a:cxnLst>
                <a:cxn ang="0">
                  <a:pos x="connsiteX0" y="connsiteY0"/>
                </a:cxn>
                <a:cxn ang="0">
                  <a:pos x="connsiteX1" y="connsiteY1"/>
                </a:cxn>
                <a:cxn ang="0">
                  <a:pos x="connsiteX2" y="connsiteY2"/>
                </a:cxn>
              </a:cxnLst>
              <a:rect l="l" t="t" r="r" b="b"/>
              <a:pathLst>
                <a:path w="426861" h="426755">
                  <a:moveTo>
                    <a:pt x="426861" y="0"/>
                  </a:moveTo>
                  <a:lnTo>
                    <a:pt x="0" y="426755"/>
                  </a:lnTo>
                  <a:cubicBezTo>
                    <a:pt x="212445" y="378243"/>
                    <a:pt x="378337" y="212392"/>
                    <a:pt x="426861" y="0"/>
                  </a:cubicBezTo>
                  <a:close/>
                </a:path>
              </a:pathLst>
            </a:custGeom>
            <a:noFill/>
            <a:ln w="645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93154AF-73B3-4842-97BF-1417A941EA41}"/>
                </a:ext>
              </a:extLst>
            </p:cNvPr>
            <p:cNvSpPr/>
            <p:nvPr/>
          </p:nvSpPr>
          <p:spPr>
            <a:xfrm>
              <a:off x="623874" y="6353779"/>
              <a:ext cx="780706" cy="780706"/>
            </a:xfrm>
            <a:custGeom>
              <a:avLst/>
              <a:gdLst>
                <a:gd name="connsiteX0" fmla="*/ 745006 w 780706"/>
                <a:gd name="connsiteY0" fmla="*/ 0 h 780706"/>
                <a:gd name="connsiteX1" fmla="*/ 0 w 780706"/>
                <a:gd name="connsiteY1" fmla="*/ 744821 h 780706"/>
                <a:gd name="connsiteX2" fmla="*/ 115753 w 780706"/>
                <a:gd name="connsiteY2" fmla="*/ 780707 h 780706"/>
                <a:gd name="connsiteX3" fmla="*/ 780707 w 780706"/>
                <a:gd name="connsiteY3" fmla="*/ 115918 h 780706"/>
                <a:gd name="connsiteX4" fmla="*/ 745006 w 780706"/>
                <a:gd name="connsiteY4" fmla="*/ 0 h 78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06" h="780706">
                  <a:moveTo>
                    <a:pt x="745006" y="0"/>
                  </a:moveTo>
                  <a:lnTo>
                    <a:pt x="0" y="744821"/>
                  </a:lnTo>
                  <a:cubicBezTo>
                    <a:pt x="37163" y="760959"/>
                    <a:pt x="75978" y="772992"/>
                    <a:pt x="115753" y="780707"/>
                  </a:cubicBezTo>
                  <a:lnTo>
                    <a:pt x="780707" y="115918"/>
                  </a:lnTo>
                  <a:cubicBezTo>
                    <a:pt x="773066" y="76094"/>
                    <a:pt x="761095" y="37223"/>
                    <a:pt x="745006" y="0"/>
                  </a:cubicBezTo>
                  <a:close/>
                </a:path>
              </a:pathLst>
            </a:custGeom>
            <a:noFill/>
            <a:ln w="645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5235AC23-4662-FD4B-ACE4-C7FC6D386371}"/>
                </a:ext>
              </a:extLst>
            </p:cNvPr>
            <p:cNvSpPr/>
            <p:nvPr/>
          </p:nvSpPr>
          <p:spPr>
            <a:xfrm>
              <a:off x="773908" y="6503776"/>
              <a:ext cx="641453" cy="641294"/>
            </a:xfrm>
            <a:custGeom>
              <a:avLst/>
              <a:gdLst>
                <a:gd name="connsiteX0" fmla="*/ 641454 w 641453"/>
                <a:gd name="connsiteY0" fmla="*/ 74869 h 641294"/>
                <a:gd name="connsiteX1" fmla="*/ 636483 w 641453"/>
                <a:gd name="connsiteY1" fmla="*/ 0 h 641294"/>
                <a:gd name="connsiteX2" fmla="*/ 0 w 641453"/>
                <a:gd name="connsiteY2" fmla="*/ 636325 h 641294"/>
                <a:gd name="connsiteX3" fmla="*/ 74888 w 641453"/>
                <a:gd name="connsiteY3" fmla="*/ 641295 h 641294"/>
                <a:gd name="connsiteX4" fmla="*/ 151906 w 641453"/>
                <a:gd name="connsiteY4" fmla="*/ 636066 h 641294"/>
                <a:gd name="connsiteX5" fmla="*/ 636095 w 641453"/>
                <a:gd name="connsiteY5" fmla="*/ 151998 h 641294"/>
                <a:gd name="connsiteX6" fmla="*/ 641454 w 641453"/>
                <a:gd name="connsiteY6" fmla="*/ 74870 h 6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453" h="641294">
                  <a:moveTo>
                    <a:pt x="641454" y="74869"/>
                  </a:moveTo>
                  <a:cubicBezTo>
                    <a:pt x="641433" y="49831"/>
                    <a:pt x="639773" y="24821"/>
                    <a:pt x="636483" y="0"/>
                  </a:cubicBezTo>
                  <a:lnTo>
                    <a:pt x="0" y="636325"/>
                  </a:lnTo>
                  <a:cubicBezTo>
                    <a:pt x="24824" y="639649"/>
                    <a:pt x="49842" y="641309"/>
                    <a:pt x="74888" y="641295"/>
                  </a:cubicBezTo>
                  <a:cubicBezTo>
                    <a:pt x="100649" y="641289"/>
                    <a:pt x="126381" y="639542"/>
                    <a:pt x="151906" y="636066"/>
                  </a:cubicBezTo>
                  <a:lnTo>
                    <a:pt x="636095" y="151998"/>
                  </a:lnTo>
                  <a:cubicBezTo>
                    <a:pt x="639621" y="126439"/>
                    <a:pt x="641411" y="100670"/>
                    <a:pt x="641454" y="74870"/>
                  </a:cubicBezTo>
                  <a:close/>
                </a:path>
              </a:pathLst>
            </a:custGeom>
            <a:noFill/>
            <a:ln w="645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2613D4-3801-304B-B68F-F2A68A60A27E}"/>
                </a:ext>
              </a:extLst>
            </p:cNvPr>
            <p:cNvSpPr/>
            <p:nvPr/>
          </p:nvSpPr>
          <p:spPr>
            <a:xfrm>
              <a:off x="282294" y="6012284"/>
              <a:ext cx="619826" cy="619672"/>
            </a:xfrm>
            <a:custGeom>
              <a:avLst/>
              <a:gdLst>
                <a:gd name="connsiteX0" fmla="*/ 566501 w 619826"/>
                <a:gd name="connsiteY0" fmla="*/ 0 h 619672"/>
                <a:gd name="connsiteX1" fmla="*/ 460754 w 619826"/>
                <a:gd name="connsiteY1" fmla="*/ 9875 h 619672"/>
                <a:gd name="connsiteX2" fmla="*/ 9877 w 619826"/>
                <a:gd name="connsiteY2" fmla="*/ 460705 h 619672"/>
                <a:gd name="connsiteX3" fmla="*/ 0 w 619826"/>
                <a:gd name="connsiteY3" fmla="*/ 566361 h 619672"/>
                <a:gd name="connsiteX4" fmla="*/ 2518 w 619826"/>
                <a:gd name="connsiteY4" fmla="*/ 619673 h 619672"/>
                <a:gd name="connsiteX5" fmla="*/ 619827 w 619826"/>
                <a:gd name="connsiteY5" fmla="*/ 2517 h 619672"/>
                <a:gd name="connsiteX6" fmla="*/ 566501 w 619826"/>
                <a:gd name="connsiteY6" fmla="*/ 0 h 6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826" h="619672">
                  <a:moveTo>
                    <a:pt x="566501" y="0"/>
                  </a:moveTo>
                  <a:cubicBezTo>
                    <a:pt x="531022" y="-2"/>
                    <a:pt x="495620" y="3304"/>
                    <a:pt x="460754" y="9875"/>
                  </a:cubicBezTo>
                  <a:lnTo>
                    <a:pt x="9877" y="460705"/>
                  </a:lnTo>
                  <a:cubicBezTo>
                    <a:pt x="3305" y="495540"/>
                    <a:pt x="-1" y="530912"/>
                    <a:pt x="0" y="566361"/>
                  </a:cubicBezTo>
                  <a:cubicBezTo>
                    <a:pt x="0" y="584390"/>
                    <a:pt x="839" y="602161"/>
                    <a:pt x="2518" y="619673"/>
                  </a:cubicBezTo>
                  <a:lnTo>
                    <a:pt x="619827" y="2517"/>
                  </a:lnTo>
                  <a:cubicBezTo>
                    <a:pt x="602267" y="839"/>
                    <a:pt x="584492" y="0"/>
                    <a:pt x="566501" y="0"/>
                  </a:cubicBezTo>
                  <a:close/>
                </a:path>
              </a:pathLst>
            </a:custGeom>
            <a:noFill/>
            <a:ln w="645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ED56A5C-43CB-354F-BDB0-44112AB3409E}"/>
                </a:ext>
              </a:extLst>
            </p:cNvPr>
            <p:cNvSpPr/>
            <p:nvPr/>
          </p:nvSpPr>
          <p:spPr>
            <a:xfrm>
              <a:off x="304438" y="6034681"/>
              <a:ext cx="386124" cy="385964"/>
            </a:xfrm>
            <a:custGeom>
              <a:avLst/>
              <a:gdLst>
                <a:gd name="connsiteX0" fmla="*/ 0 w 386124"/>
                <a:gd name="connsiteY0" fmla="*/ 385964 h 385964"/>
                <a:gd name="connsiteX1" fmla="*/ 386125 w 386124"/>
                <a:gd name="connsiteY1" fmla="*/ 0 h 385964"/>
                <a:gd name="connsiteX2" fmla="*/ 0 w 386124"/>
                <a:gd name="connsiteY2" fmla="*/ 385965 h 385964"/>
              </a:gdLst>
              <a:ahLst/>
              <a:cxnLst>
                <a:cxn ang="0">
                  <a:pos x="connsiteX0" y="connsiteY0"/>
                </a:cxn>
                <a:cxn ang="0">
                  <a:pos x="connsiteX1" y="connsiteY1"/>
                </a:cxn>
                <a:cxn ang="0">
                  <a:pos x="connsiteX2" y="connsiteY2"/>
                </a:cxn>
              </a:cxnLst>
              <a:rect l="l" t="t" r="r" b="b"/>
              <a:pathLst>
                <a:path w="386124" h="385964">
                  <a:moveTo>
                    <a:pt x="0" y="385964"/>
                  </a:moveTo>
                  <a:lnTo>
                    <a:pt x="386125" y="0"/>
                  </a:lnTo>
                  <a:cubicBezTo>
                    <a:pt x="199915" y="54258"/>
                    <a:pt x="54302" y="199809"/>
                    <a:pt x="0" y="385965"/>
                  </a:cubicBezTo>
                  <a:close/>
                </a:path>
              </a:pathLst>
            </a:custGeom>
            <a:noFill/>
            <a:ln w="645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96268FD8-60FB-AB4B-B515-AFA53E4AE563}"/>
                </a:ext>
              </a:extLst>
            </p:cNvPr>
            <p:cNvSpPr/>
            <p:nvPr/>
          </p:nvSpPr>
          <p:spPr>
            <a:xfrm>
              <a:off x="285070" y="6014801"/>
              <a:ext cx="652751" cy="652589"/>
            </a:xfrm>
            <a:custGeom>
              <a:avLst/>
              <a:gdLst>
                <a:gd name="connsiteX0" fmla="*/ 617051 w 652751"/>
                <a:gd name="connsiteY0" fmla="*/ 0 h 652589"/>
                <a:gd name="connsiteX1" fmla="*/ 0 w 652751"/>
                <a:gd name="connsiteY1" fmla="*/ 617156 h 652589"/>
                <a:gd name="connsiteX2" fmla="*/ 4390 w 652751"/>
                <a:gd name="connsiteY2" fmla="*/ 652589 h 652589"/>
                <a:gd name="connsiteX3" fmla="*/ 652752 w 652751"/>
                <a:gd name="connsiteY3" fmla="*/ 4389 h 652589"/>
                <a:gd name="connsiteX4" fmla="*/ 617051 w 652751"/>
                <a:gd name="connsiteY4" fmla="*/ 0 h 65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51" h="652589">
                  <a:moveTo>
                    <a:pt x="617051" y="0"/>
                  </a:moveTo>
                  <a:lnTo>
                    <a:pt x="0" y="617156"/>
                  </a:lnTo>
                  <a:cubicBezTo>
                    <a:pt x="1119" y="629118"/>
                    <a:pt x="2582" y="640929"/>
                    <a:pt x="4390" y="652589"/>
                  </a:cubicBezTo>
                  <a:lnTo>
                    <a:pt x="652752" y="4389"/>
                  </a:lnTo>
                  <a:cubicBezTo>
                    <a:pt x="640830" y="2582"/>
                    <a:pt x="628929" y="1119"/>
                    <a:pt x="617051" y="0"/>
                  </a:cubicBezTo>
                  <a:close/>
                </a:path>
              </a:pathLst>
            </a:custGeom>
            <a:solidFill>
              <a:srgbClr val="000000"/>
            </a:solidFill>
            <a:ln w="645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A304955-7CFE-234F-A66B-15A00505367C}"/>
                </a:ext>
              </a:extLst>
            </p:cNvPr>
            <p:cNvSpPr/>
            <p:nvPr/>
          </p:nvSpPr>
          <p:spPr>
            <a:xfrm>
              <a:off x="739821" y="6469504"/>
              <a:ext cx="670569" cy="670403"/>
            </a:xfrm>
            <a:custGeom>
              <a:avLst/>
              <a:gdLst>
                <a:gd name="connsiteX0" fmla="*/ 664953 w 670569"/>
                <a:gd name="connsiteY0" fmla="*/ 0 h 670403"/>
                <a:gd name="connsiteX1" fmla="*/ 0 w 670569"/>
                <a:gd name="connsiteY1" fmla="*/ 664788 h 670403"/>
                <a:gd name="connsiteX2" fmla="*/ 34281 w 670569"/>
                <a:gd name="connsiteY2" fmla="*/ 670403 h 670403"/>
                <a:gd name="connsiteX3" fmla="*/ 670570 w 670569"/>
                <a:gd name="connsiteY3" fmla="*/ 34336 h 670403"/>
                <a:gd name="connsiteX4" fmla="*/ 664953 w 670569"/>
                <a:gd name="connsiteY4" fmla="*/ 0 h 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9" h="670403">
                  <a:moveTo>
                    <a:pt x="664953" y="0"/>
                  </a:moveTo>
                  <a:lnTo>
                    <a:pt x="0" y="664788"/>
                  </a:lnTo>
                  <a:cubicBezTo>
                    <a:pt x="11319" y="667026"/>
                    <a:pt x="22746" y="668897"/>
                    <a:pt x="34281" y="670403"/>
                  </a:cubicBezTo>
                  <a:lnTo>
                    <a:pt x="670570" y="34336"/>
                  </a:lnTo>
                  <a:cubicBezTo>
                    <a:pt x="669236" y="22762"/>
                    <a:pt x="667363" y="11316"/>
                    <a:pt x="664953" y="0"/>
                  </a:cubicBezTo>
                  <a:close/>
                </a:path>
              </a:pathLst>
            </a:custGeom>
            <a:solidFill>
              <a:srgbClr val="000000"/>
            </a:solidFill>
            <a:ln w="645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B965EBE-9231-DE44-9960-612998B21E4B}"/>
                </a:ext>
              </a:extLst>
            </p:cNvPr>
            <p:cNvSpPr/>
            <p:nvPr/>
          </p:nvSpPr>
          <p:spPr>
            <a:xfrm>
              <a:off x="291978" y="6022159"/>
              <a:ext cx="450876" cy="450829"/>
            </a:xfrm>
            <a:custGeom>
              <a:avLst/>
              <a:gdLst>
                <a:gd name="connsiteX0" fmla="*/ 398778 w 450876"/>
                <a:gd name="connsiteY0" fmla="*/ 12522 h 450829"/>
                <a:gd name="connsiteX1" fmla="*/ 12460 w 450876"/>
                <a:gd name="connsiteY1" fmla="*/ 398486 h 450829"/>
                <a:gd name="connsiteX2" fmla="*/ 0 w 450876"/>
                <a:gd name="connsiteY2" fmla="*/ 450829 h 450829"/>
                <a:gd name="connsiteX3" fmla="*/ 450877 w 450876"/>
                <a:gd name="connsiteY3" fmla="*/ 0 h 450829"/>
                <a:gd name="connsiteX4" fmla="*/ 398778 w 450876"/>
                <a:gd name="connsiteY4" fmla="*/ 12522 h 45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76" h="450829">
                  <a:moveTo>
                    <a:pt x="398778" y="12522"/>
                  </a:moveTo>
                  <a:lnTo>
                    <a:pt x="12460" y="398486"/>
                  </a:lnTo>
                  <a:cubicBezTo>
                    <a:pt x="7489" y="415589"/>
                    <a:pt x="3357" y="433080"/>
                    <a:pt x="0" y="450829"/>
                  </a:cubicBezTo>
                  <a:lnTo>
                    <a:pt x="450877" y="0"/>
                  </a:lnTo>
                  <a:cubicBezTo>
                    <a:pt x="433274" y="3356"/>
                    <a:pt x="415908" y="7530"/>
                    <a:pt x="398778" y="12522"/>
                  </a:cubicBezTo>
                  <a:close/>
                </a:path>
              </a:pathLst>
            </a:custGeom>
            <a:solidFill>
              <a:srgbClr val="000000"/>
            </a:solidFill>
            <a:ln w="645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938D4E14-2852-FF4F-94BB-94D486F235D5}"/>
                </a:ext>
              </a:extLst>
            </p:cNvPr>
            <p:cNvSpPr/>
            <p:nvPr/>
          </p:nvSpPr>
          <p:spPr>
            <a:xfrm>
              <a:off x="925943" y="6655644"/>
              <a:ext cx="484189" cy="484068"/>
            </a:xfrm>
            <a:custGeom>
              <a:avLst/>
              <a:gdLst>
                <a:gd name="connsiteX0" fmla="*/ 475409 w 484189"/>
                <a:gd name="connsiteY0" fmla="*/ 48665 h 484068"/>
                <a:gd name="connsiteX1" fmla="*/ 484189 w 484189"/>
                <a:gd name="connsiteY1" fmla="*/ 0 h 484068"/>
                <a:gd name="connsiteX2" fmla="*/ 0 w 484189"/>
                <a:gd name="connsiteY2" fmla="*/ 484069 h 484068"/>
                <a:gd name="connsiteX3" fmla="*/ 48677 w 484189"/>
                <a:gd name="connsiteY3" fmla="*/ 475291 h 484068"/>
              </a:gdLst>
              <a:ahLst/>
              <a:cxnLst>
                <a:cxn ang="0">
                  <a:pos x="connsiteX0" y="connsiteY0"/>
                </a:cxn>
                <a:cxn ang="0">
                  <a:pos x="connsiteX1" y="connsiteY1"/>
                </a:cxn>
                <a:cxn ang="0">
                  <a:pos x="connsiteX2" y="connsiteY2"/>
                </a:cxn>
                <a:cxn ang="0">
                  <a:pos x="connsiteX3" y="connsiteY3"/>
                </a:cxn>
              </a:cxnLst>
              <a:rect l="l" t="t" r="r" b="b"/>
              <a:pathLst>
                <a:path w="484189" h="484068">
                  <a:moveTo>
                    <a:pt x="475409" y="48665"/>
                  </a:moveTo>
                  <a:cubicBezTo>
                    <a:pt x="479024" y="32659"/>
                    <a:pt x="481951" y="16437"/>
                    <a:pt x="484189" y="0"/>
                  </a:cubicBezTo>
                  <a:lnTo>
                    <a:pt x="0" y="484069"/>
                  </a:lnTo>
                  <a:cubicBezTo>
                    <a:pt x="16484" y="481831"/>
                    <a:pt x="32710" y="478905"/>
                    <a:pt x="48677" y="475291"/>
                  </a:cubicBezTo>
                  <a:close/>
                </a:path>
              </a:pathLst>
            </a:custGeom>
            <a:solidFill>
              <a:srgbClr val="000000"/>
            </a:solidFill>
            <a:ln w="645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8FFD4E3-F4A4-6D49-9F4E-571510CB5C42}"/>
                </a:ext>
              </a:extLst>
            </p:cNvPr>
            <p:cNvSpPr/>
            <p:nvPr/>
          </p:nvSpPr>
          <p:spPr>
            <a:xfrm>
              <a:off x="389461" y="6119424"/>
              <a:ext cx="813566" cy="813688"/>
            </a:xfrm>
            <a:custGeom>
              <a:avLst/>
              <a:gdLst>
                <a:gd name="connsiteX0" fmla="*/ 790971 w 813566"/>
                <a:gd name="connsiteY0" fmla="*/ 0 h 813688"/>
                <a:gd name="connsiteX1" fmla="*/ 0 w 813566"/>
                <a:gd name="connsiteY1" fmla="*/ 791034 h 813688"/>
                <a:gd name="connsiteX2" fmla="*/ 17237 w 813566"/>
                <a:gd name="connsiteY2" fmla="*/ 813688 h 813688"/>
                <a:gd name="connsiteX3" fmla="*/ 813567 w 813566"/>
                <a:gd name="connsiteY3" fmla="*/ 17492 h 813688"/>
                <a:gd name="connsiteX4" fmla="*/ 790971 w 813566"/>
                <a:gd name="connsiteY4" fmla="*/ 0 h 81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66" h="813688">
                  <a:moveTo>
                    <a:pt x="790971" y="0"/>
                  </a:moveTo>
                  <a:lnTo>
                    <a:pt x="0" y="791034"/>
                  </a:lnTo>
                  <a:cubicBezTo>
                    <a:pt x="5552" y="798736"/>
                    <a:pt x="11298" y="806287"/>
                    <a:pt x="17237" y="813688"/>
                  </a:cubicBezTo>
                  <a:lnTo>
                    <a:pt x="813567" y="17492"/>
                  </a:lnTo>
                  <a:cubicBezTo>
                    <a:pt x="806207" y="11360"/>
                    <a:pt x="798654" y="5551"/>
                    <a:pt x="790971" y="0"/>
                  </a:cubicBezTo>
                  <a:close/>
                </a:path>
              </a:pathLst>
            </a:custGeom>
            <a:solidFill>
              <a:srgbClr val="000000"/>
            </a:solidFill>
            <a:ln w="645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7661B72-A5A3-614B-A5F7-072035CE170F}"/>
                </a:ext>
              </a:extLst>
            </p:cNvPr>
            <p:cNvSpPr/>
            <p:nvPr/>
          </p:nvSpPr>
          <p:spPr>
            <a:xfrm>
              <a:off x="481393" y="6211334"/>
              <a:ext cx="816472" cy="816269"/>
            </a:xfrm>
            <a:custGeom>
              <a:avLst/>
              <a:gdLst>
                <a:gd name="connsiteX0" fmla="*/ 798654 w 816472"/>
                <a:gd name="connsiteY0" fmla="*/ 0 h 816269"/>
                <a:gd name="connsiteX1" fmla="*/ 0 w 816472"/>
                <a:gd name="connsiteY1" fmla="*/ 798455 h 816269"/>
                <a:gd name="connsiteX2" fmla="*/ 22014 w 816472"/>
                <a:gd name="connsiteY2" fmla="*/ 816269 h 816269"/>
                <a:gd name="connsiteX3" fmla="*/ 816472 w 816472"/>
                <a:gd name="connsiteY3" fmla="*/ 22008 h 816269"/>
                <a:gd name="connsiteX4" fmla="*/ 798654 w 816472"/>
                <a:gd name="connsiteY4" fmla="*/ 0 h 81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472" h="816269">
                  <a:moveTo>
                    <a:pt x="798654" y="0"/>
                  </a:moveTo>
                  <a:lnTo>
                    <a:pt x="0" y="798455"/>
                  </a:lnTo>
                  <a:cubicBezTo>
                    <a:pt x="7144" y="804565"/>
                    <a:pt x="14483" y="810504"/>
                    <a:pt x="22014" y="816269"/>
                  </a:cubicBezTo>
                  <a:lnTo>
                    <a:pt x="816472" y="22008"/>
                  </a:lnTo>
                  <a:cubicBezTo>
                    <a:pt x="810791" y="14522"/>
                    <a:pt x="804787" y="7229"/>
                    <a:pt x="798654" y="0"/>
                  </a:cubicBezTo>
                  <a:close/>
                </a:path>
              </a:pathLst>
            </a:custGeom>
            <a:solidFill>
              <a:srgbClr val="000000"/>
            </a:solidFill>
            <a:ln w="645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225B9E5-8E87-964F-BB7C-536FD941F4B8}"/>
                </a:ext>
              </a:extLst>
            </p:cNvPr>
            <p:cNvSpPr/>
            <p:nvPr/>
          </p:nvSpPr>
          <p:spPr>
            <a:xfrm>
              <a:off x="321675" y="6051655"/>
              <a:ext cx="763017" cy="762828"/>
            </a:xfrm>
            <a:custGeom>
              <a:avLst/>
              <a:gdLst>
                <a:gd name="connsiteX0" fmla="*/ 735064 w 763017"/>
                <a:gd name="connsiteY0" fmla="*/ 0 h 762828"/>
                <a:gd name="connsiteX1" fmla="*/ 0 w 763017"/>
                <a:gd name="connsiteY1" fmla="*/ 734882 h 762828"/>
                <a:gd name="connsiteX2" fmla="*/ 11943 w 763017"/>
                <a:gd name="connsiteY2" fmla="*/ 762829 h 762828"/>
                <a:gd name="connsiteX3" fmla="*/ 763018 w 763017"/>
                <a:gd name="connsiteY3" fmla="*/ 11941 h 762828"/>
                <a:gd name="connsiteX4" fmla="*/ 735064 w 763017"/>
                <a:gd name="connsiteY4" fmla="*/ 0 h 76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17" h="762828">
                  <a:moveTo>
                    <a:pt x="735064" y="0"/>
                  </a:moveTo>
                  <a:lnTo>
                    <a:pt x="0" y="734882"/>
                  </a:lnTo>
                  <a:cubicBezTo>
                    <a:pt x="3680" y="744305"/>
                    <a:pt x="7682" y="753663"/>
                    <a:pt x="11943" y="762829"/>
                  </a:cubicBezTo>
                  <a:lnTo>
                    <a:pt x="763018" y="11941"/>
                  </a:lnTo>
                  <a:cubicBezTo>
                    <a:pt x="753786" y="7681"/>
                    <a:pt x="744554" y="3744"/>
                    <a:pt x="735064" y="0"/>
                  </a:cubicBezTo>
                  <a:close/>
                </a:path>
              </a:pathLst>
            </a:custGeom>
            <a:solidFill>
              <a:srgbClr val="000000"/>
            </a:solidFill>
            <a:ln w="645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12B3F50-BBA7-244A-9D82-BCBC98C70193}"/>
                </a:ext>
              </a:extLst>
            </p:cNvPr>
            <p:cNvSpPr/>
            <p:nvPr/>
          </p:nvSpPr>
          <p:spPr>
            <a:xfrm>
              <a:off x="596694" y="6326607"/>
              <a:ext cx="772184" cy="772250"/>
            </a:xfrm>
            <a:custGeom>
              <a:avLst/>
              <a:gdLst>
                <a:gd name="connsiteX0" fmla="*/ 759531 w 772184"/>
                <a:gd name="connsiteY0" fmla="*/ 0 h 772250"/>
                <a:gd name="connsiteX1" fmla="*/ 0 w 772184"/>
                <a:gd name="connsiteY1" fmla="*/ 759342 h 772250"/>
                <a:gd name="connsiteX2" fmla="*/ 27179 w 772184"/>
                <a:gd name="connsiteY2" fmla="*/ 772251 h 772250"/>
                <a:gd name="connsiteX3" fmla="*/ 772185 w 772184"/>
                <a:gd name="connsiteY3" fmla="*/ 27431 h 772250"/>
                <a:gd name="connsiteX4" fmla="*/ 759531 w 772184"/>
                <a:gd name="connsiteY4" fmla="*/ 0 h 77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84" h="772250">
                  <a:moveTo>
                    <a:pt x="759531" y="0"/>
                  </a:moveTo>
                  <a:lnTo>
                    <a:pt x="0" y="759342"/>
                  </a:lnTo>
                  <a:cubicBezTo>
                    <a:pt x="8909" y="763796"/>
                    <a:pt x="18012" y="768056"/>
                    <a:pt x="27179" y="772251"/>
                  </a:cubicBezTo>
                  <a:lnTo>
                    <a:pt x="772185" y="27431"/>
                  </a:lnTo>
                  <a:cubicBezTo>
                    <a:pt x="768247" y="18007"/>
                    <a:pt x="763986" y="8907"/>
                    <a:pt x="759531" y="0"/>
                  </a:cubicBezTo>
                  <a:close/>
                </a:path>
              </a:pathLst>
            </a:custGeom>
            <a:solidFill>
              <a:srgbClr val="000000"/>
            </a:solidFill>
            <a:ln w="645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7DB8293F-5349-4843-ACEB-5F054DAA99D0}"/>
                </a:ext>
              </a:extLst>
            </p:cNvPr>
            <p:cNvSpPr/>
            <p:nvPr/>
          </p:nvSpPr>
          <p:spPr>
            <a:xfrm>
              <a:off x="-153088" y="1149650"/>
              <a:ext cx="457913" cy="507820"/>
            </a:xfrm>
            <a:custGeom>
              <a:avLst/>
              <a:gdLst>
                <a:gd name="connsiteX0" fmla="*/ 457914 w 457913"/>
                <a:gd name="connsiteY0" fmla="*/ 0 h 507820"/>
                <a:gd name="connsiteX1" fmla="*/ 0 w 457913"/>
                <a:gd name="connsiteY1" fmla="*/ 222672 h 507820"/>
                <a:gd name="connsiteX2" fmla="*/ 421890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90" y="507821"/>
                  </a:lnTo>
                  <a:lnTo>
                    <a:pt x="457914" y="0"/>
                  </a:lnTo>
                  <a:close/>
                </a:path>
              </a:pathLst>
            </a:custGeom>
            <a:noFill/>
            <a:ln w="28193" cap="flat">
              <a:solidFill>
                <a:srgbClr val="231F20"/>
              </a:solid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4BBE62-2222-9044-B345-912FFB9F65FC}"/>
                </a:ext>
              </a:extLst>
            </p:cNvPr>
            <p:cNvSpPr/>
            <p:nvPr/>
          </p:nvSpPr>
          <p:spPr>
            <a:xfrm>
              <a:off x="-117030" y="-21990"/>
              <a:ext cx="4382781" cy="590336"/>
            </a:xfrm>
            <a:custGeom>
              <a:avLst/>
              <a:gdLst>
                <a:gd name="connsiteX0" fmla="*/ 740 w 4382781"/>
                <a:gd name="connsiteY0" fmla="*/ 544610 h 590336"/>
                <a:gd name="connsiteX1" fmla="*/ 1848213 w 4382781"/>
                <a:gd name="connsiteY1" fmla="*/ 332265 h 590336"/>
                <a:gd name="connsiteX2" fmla="*/ 4382782 w 4382781"/>
                <a:gd name="connsiteY2" fmla="*/ 0 h 590336"/>
                <a:gd name="connsiteX3" fmla="*/ 8294 w 4382781"/>
                <a:gd name="connsiteY3" fmla="*/ 0 h 590336"/>
                <a:gd name="connsiteX4" fmla="*/ 740 w 4382781"/>
                <a:gd name="connsiteY4" fmla="*/ 544610 h 59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781" h="590336">
                  <a:moveTo>
                    <a:pt x="740" y="544610"/>
                  </a:moveTo>
                  <a:cubicBezTo>
                    <a:pt x="301454" y="695317"/>
                    <a:pt x="1254920" y="433790"/>
                    <a:pt x="1848213" y="332265"/>
                  </a:cubicBezTo>
                  <a:cubicBezTo>
                    <a:pt x="2635827" y="197436"/>
                    <a:pt x="4006857" y="208989"/>
                    <a:pt x="4382782" y="0"/>
                  </a:cubicBezTo>
                  <a:lnTo>
                    <a:pt x="8294" y="0"/>
                  </a:lnTo>
                  <a:cubicBezTo>
                    <a:pt x="8294" y="0"/>
                    <a:pt x="-2939" y="542738"/>
                    <a:pt x="740" y="544610"/>
                  </a:cubicBezTo>
                  <a:close/>
                </a:path>
              </a:pathLst>
            </a:custGeom>
            <a:solidFill>
              <a:schemeClr val="accent4"/>
            </a:solidFill>
            <a:ln w="6452"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A4127605-877B-5C45-9611-24F623C04B4E}"/>
                </a:ext>
              </a:extLst>
            </p:cNvPr>
            <p:cNvSpPr/>
            <p:nvPr/>
          </p:nvSpPr>
          <p:spPr>
            <a:xfrm>
              <a:off x="-16030" y="5330650"/>
              <a:ext cx="697167" cy="613670"/>
            </a:xfrm>
            <a:custGeom>
              <a:avLst/>
              <a:gdLst>
                <a:gd name="connsiteX0" fmla="*/ 116786 w 697167"/>
                <a:gd name="connsiteY0" fmla="*/ 383834 h 613670"/>
                <a:gd name="connsiteX1" fmla="*/ 236026 w 697167"/>
                <a:gd name="connsiteY1" fmla="*/ 336654 h 613670"/>
                <a:gd name="connsiteX2" fmla="*/ 339320 w 697167"/>
                <a:gd name="connsiteY2" fmla="*/ 296250 h 613670"/>
                <a:gd name="connsiteX3" fmla="*/ 393291 w 697167"/>
                <a:gd name="connsiteY3" fmla="*/ 199437 h 613670"/>
                <a:gd name="connsiteX4" fmla="*/ 456106 w 697167"/>
                <a:gd name="connsiteY4" fmla="*/ 87585 h 613670"/>
                <a:gd name="connsiteX5" fmla="*/ 575346 w 697167"/>
                <a:gd name="connsiteY5" fmla="*/ 40404 h 613670"/>
                <a:gd name="connsiteX6" fmla="*/ 678640 w 697167"/>
                <a:gd name="connsiteY6" fmla="*/ 0 h 613670"/>
                <a:gd name="connsiteX7" fmla="*/ 697168 w 697167"/>
                <a:gd name="connsiteY7" fmla="*/ 21235 h 613670"/>
                <a:gd name="connsiteX8" fmla="*/ 577928 w 697167"/>
                <a:gd name="connsiteY8" fmla="*/ 68415 h 613670"/>
                <a:gd name="connsiteX9" fmla="*/ 474634 w 697167"/>
                <a:gd name="connsiteY9" fmla="*/ 108819 h 613670"/>
                <a:gd name="connsiteX10" fmla="*/ 420728 w 697167"/>
                <a:gd name="connsiteY10" fmla="*/ 205632 h 613670"/>
                <a:gd name="connsiteX11" fmla="*/ 357848 w 697167"/>
                <a:gd name="connsiteY11" fmla="*/ 317485 h 613670"/>
                <a:gd name="connsiteX12" fmla="*/ 238608 w 697167"/>
                <a:gd name="connsiteY12" fmla="*/ 364665 h 613670"/>
                <a:gd name="connsiteX13" fmla="*/ 135315 w 697167"/>
                <a:gd name="connsiteY13" fmla="*/ 405069 h 613670"/>
                <a:gd name="connsiteX14" fmla="*/ 81344 w 697167"/>
                <a:gd name="connsiteY14" fmla="*/ 501883 h 613670"/>
                <a:gd name="connsiteX15" fmla="*/ 18528 w 697167"/>
                <a:gd name="connsiteY15" fmla="*/ 613671 h 613670"/>
                <a:gd name="connsiteX16" fmla="*/ 0 w 697167"/>
                <a:gd name="connsiteY16" fmla="*/ 592436 h 613670"/>
                <a:gd name="connsiteX17" fmla="*/ 53906 w 697167"/>
                <a:gd name="connsiteY17" fmla="*/ 495622 h 613670"/>
                <a:gd name="connsiteX18" fmla="*/ 116786 w 697167"/>
                <a:gd name="connsiteY18" fmla="*/ 383834 h 6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167" h="613670">
                  <a:moveTo>
                    <a:pt x="116786" y="383834"/>
                  </a:moveTo>
                  <a:cubicBezTo>
                    <a:pt x="162623" y="343818"/>
                    <a:pt x="199938" y="340203"/>
                    <a:pt x="236026" y="336654"/>
                  </a:cubicBezTo>
                  <a:cubicBezTo>
                    <a:pt x="269209" y="333362"/>
                    <a:pt x="300585" y="330200"/>
                    <a:pt x="339320" y="296250"/>
                  </a:cubicBezTo>
                  <a:cubicBezTo>
                    <a:pt x="378055" y="262301"/>
                    <a:pt x="385608" y="231708"/>
                    <a:pt x="393291" y="199437"/>
                  </a:cubicBezTo>
                  <a:cubicBezTo>
                    <a:pt x="401619" y="164132"/>
                    <a:pt x="410270" y="127665"/>
                    <a:pt x="456106" y="87585"/>
                  </a:cubicBezTo>
                  <a:cubicBezTo>
                    <a:pt x="501943" y="47503"/>
                    <a:pt x="539258" y="43889"/>
                    <a:pt x="575346" y="40404"/>
                  </a:cubicBezTo>
                  <a:cubicBezTo>
                    <a:pt x="608529" y="37112"/>
                    <a:pt x="639904" y="33949"/>
                    <a:pt x="678640" y="0"/>
                  </a:cubicBezTo>
                  <a:lnTo>
                    <a:pt x="697168" y="21235"/>
                  </a:lnTo>
                  <a:cubicBezTo>
                    <a:pt x="651331" y="61251"/>
                    <a:pt x="614016" y="64866"/>
                    <a:pt x="577928" y="68415"/>
                  </a:cubicBezTo>
                  <a:cubicBezTo>
                    <a:pt x="544810" y="71642"/>
                    <a:pt x="513370" y="74869"/>
                    <a:pt x="474634" y="108819"/>
                  </a:cubicBezTo>
                  <a:cubicBezTo>
                    <a:pt x="435899" y="142768"/>
                    <a:pt x="428346" y="173361"/>
                    <a:pt x="420728" y="205632"/>
                  </a:cubicBezTo>
                  <a:cubicBezTo>
                    <a:pt x="412336" y="240938"/>
                    <a:pt x="403749" y="277404"/>
                    <a:pt x="357848" y="317485"/>
                  </a:cubicBezTo>
                  <a:cubicBezTo>
                    <a:pt x="311947" y="357566"/>
                    <a:pt x="274697" y="361180"/>
                    <a:pt x="238608" y="364665"/>
                  </a:cubicBezTo>
                  <a:cubicBezTo>
                    <a:pt x="205490" y="367957"/>
                    <a:pt x="174050" y="371120"/>
                    <a:pt x="135315" y="405069"/>
                  </a:cubicBezTo>
                  <a:cubicBezTo>
                    <a:pt x="96580" y="439018"/>
                    <a:pt x="89026" y="469612"/>
                    <a:pt x="81344" y="501883"/>
                  </a:cubicBezTo>
                  <a:cubicBezTo>
                    <a:pt x="73016" y="537123"/>
                    <a:pt x="64365" y="573654"/>
                    <a:pt x="18528" y="613671"/>
                  </a:cubicBezTo>
                  <a:lnTo>
                    <a:pt x="0" y="592436"/>
                  </a:lnTo>
                  <a:cubicBezTo>
                    <a:pt x="38735" y="558358"/>
                    <a:pt x="46288" y="527894"/>
                    <a:pt x="53906" y="495622"/>
                  </a:cubicBezTo>
                  <a:cubicBezTo>
                    <a:pt x="62234" y="460382"/>
                    <a:pt x="70950" y="423916"/>
                    <a:pt x="116786" y="383834"/>
                  </a:cubicBezTo>
                  <a:close/>
                </a:path>
              </a:pathLst>
            </a:custGeom>
            <a:solidFill>
              <a:srgbClr val="231F20"/>
            </a:solidFill>
            <a:ln w="645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AFEACE28-5855-7C49-BB4C-E3A26DB2E3A2}"/>
                </a:ext>
              </a:extLst>
            </p:cNvPr>
            <p:cNvSpPr/>
            <p:nvPr/>
          </p:nvSpPr>
          <p:spPr>
            <a:xfrm>
              <a:off x="18322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E1F7F8D-1412-DD46-BE64-86CFBF95EC29}"/>
                </a:ext>
              </a:extLst>
            </p:cNvPr>
            <p:cNvSpPr/>
            <p:nvPr/>
          </p:nvSpPr>
          <p:spPr>
            <a:xfrm>
              <a:off x="190555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804ABC5C-5C58-574B-8A15-EC6E25C2C362}"/>
                </a:ext>
              </a:extLst>
            </p:cNvPr>
            <p:cNvSpPr/>
            <p:nvPr/>
          </p:nvSpPr>
          <p:spPr>
            <a:xfrm>
              <a:off x="1978829"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4C775E50-C847-3845-B234-E9734FAA51F3}"/>
                </a:ext>
              </a:extLst>
            </p:cNvPr>
            <p:cNvSpPr/>
            <p:nvPr/>
          </p:nvSpPr>
          <p:spPr>
            <a:xfrm>
              <a:off x="205216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05D63A5-B345-5343-85B1-D93FDE0B9404}"/>
                </a:ext>
              </a:extLst>
            </p:cNvPr>
            <p:cNvSpPr/>
            <p:nvPr/>
          </p:nvSpPr>
          <p:spPr>
            <a:xfrm>
              <a:off x="212550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7439AEE-4EEB-5547-8F00-8C47A5EC0265}"/>
                </a:ext>
              </a:extLst>
            </p:cNvPr>
            <p:cNvSpPr/>
            <p:nvPr/>
          </p:nvSpPr>
          <p:spPr>
            <a:xfrm>
              <a:off x="2198780"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A14A6F0-96BE-714F-8DDB-ABD18BEBC1DC}"/>
                </a:ext>
              </a:extLst>
            </p:cNvPr>
            <p:cNvSpPr/>
            <p:nvPr/>
          </p:nvSpPr>
          <p:spPr>
            <a:xfrm>
              <a:off x="2272118"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5F883880-34A8-6247-A878-5302F33F48C2}"/>
                </a:ext>
              </a:extLst>
            </p:cNvPr>
            <p:cNvSpPr/>
            <p:nvPr/>
          </p:nvSpPr>
          <p:spPr>
            <a:xfrm>
              <a:off x="234545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87EEBCF-85B3-7E40-95A2-666717A62E25}"/>
                </a:ext>
              </a:extLst>
            </p:cNvPr>
            <p:cNvSpPr/>
            <p:nvPr/>
          </p:nvSpPr>
          <p:spPr>
            <a:xfrm>
              <a:off x="241879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24F27F1-DA33-EF42-A11E-7E38B019B4D9}"/>
                </a:ext>
              </a:extLst>
            </p:cNvPr>
            <p:cNvSpPr/>
            <p:nvPr/>
          </p:nvSpPr>
          <p:spPr>
            <a:xfrm>
              <a:off x="18322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522FAAB-1EE3-AD46-8EC2-2FA33994F5E5}"/>
                </a:ext>
              </a:extLst>
            </p:cNvPr>
            <p:cNvSpPr/>
            <p:nvPr/>
          </p:nvSpPr>
          <p:spPr>
            <a:xfrm>
              <a:off x="190555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6840091-C328-5B46-9625-6BB9F0426950}"/>
                </a:ext>
              </a:extLst>
            </p:cNvPr>
            <p:cNvSpPr/>
            <p:nvPr/>
          </p:nvSpPr>
          <p:spPr>
            <a:xfrm>
              <a:off x="1978829"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C3A021C-3E44-6445-B84E-9AF3665359FF}"/>
                </a:ext>
              </a:extLst>
            </p:cNvPr>
            <p:cNvSpPr/>
            <p:nvPr/>
          </p:nvSpPr>
          <p:spPr>
            <a:xfrm>
              <a:off x="205216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20E37-EEBB-9B4E-9F3E-868C34E51039}"/>
                </a:ext>
              </a:extLst>
            </p:cNvPr>
            <p:cNvSpPr/>
            <p:nvPr/>
          </p:nvSpPr>
          <p:spPr>
            <a:xfrm>
              <a:off x="212550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5D6162FE-826C-CF43-A087-A3CCF1BA8094}"/>
                </a:ext>
              </a:extLst>
            </p:cNvPr>
            <p:cNvSpPr/>
            <p:nvPr/>
          </p:nvSpPr>
          <p:spPr>
            <a:xfrm>
              <a:off x="2198780"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B6F984D-BBB6-5E43-ADDF-BF87DDC2BED9}"/>
                </a:ext>
              </a:extLst>
            </p:cNvPr>
            <p:cNvSpPr/>
            <p:nvPr/>
          </p:nvSpPr>
          <p:spPr>
            <a:xfrm>
              <a:off x="2272118"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C289E5F-1572-B942-A411-7C209F08F535}"/>
                </a:ext>
              </a:extLst>
            </p:cNvPr>
            <p:cNvSpPr/>
            <p:nvPr/>
          </p:nvSpPr>
          <p:spPr>
            <a:xfrm>
              <a:off x="234545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1BFF345B-08EB-734B-BEB8-56197E306D11}"/>
                </a:ext>
              </a:extLst>
            </p:cNvPr>
            <p:cNvSpPr/>
            <p:nvPr/>
          </p:nvSpPr>
          <p:spPr>
            <a:xfrm>
              <a:off x="241879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91F72AC6-A13A-6E4D-8420-C672DE10CBFF}"/>
                </a:ext>
              </a:extLst>
            </p:cNvPr>
            <p:cNvSpPr/>
            <p:nvPr/>
          </p:nvSpPr>
          <p:spPr>
            <a:xfrm>
              <a:off x="18322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24252C-E16B-6B42-BF44-547C699783B4}"/>
                </a:ext>
              </a:extLst>
            </p:cNvPr>
            <p:cNvSpPr/>
            <p:nvPr/>
          </p:nvSpPr>
          <p:spPr>
            <a:xfrm>
              <a:off x="190555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BF61731-FCC4-A84A-9BD0-6DCD812A5514}"/>
                </a:ext>
              </a:extLst>
            </p:cNvPr>
            <p:cNvSpPr/>
            <p:nvPr/>
          </p:nvSpPr>
          <p:spPr>
            <a:xfrm>
              <a:off x="1978829"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C8427CE7-8B4A-B845-BAA0-8F28D700E4E6}"/>
                </a:ext>
              </a:extLst>
            </p:cNvPr>
            <p:cNvSpPr/>
            <p:nvPr/>
          </p:nvSpPr>
          <p:spPr>
            <a:xfrm>
              <a:off x="205216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CB956F5-9BD6-464E-A3B9-0B6566BD1362}"/>
                </a:ext>
              </a:extLst>
            </p:cNvPr>
            <p:cNvSpPr/>
            <p:nvPr/>
          </p:nvSpPr>
          <p:spPr>
            <a:xfrm>
              <a:off x="212550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63E4F93B-81CB-7E40-9C72-94BA34AB42D3}"/>
                </a:ext>
              </a:extLst>
            </p:cNvPr>
            <p:cNvSpPr/>
            <p:nvPr/>
          </p:nvSpPr>
          <p:spPr>
            <a:xfrm>
              <a:off x="2198780"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8E9A37E7-1C5F-1F4A-82A9-252567F87964}"/>
                </a:ext>
              </a:extLst>
            </p:cNvPr>
            <p:cNvSpPr/>
            <p:nvPr/>
          </p:nvSpPr>
          <p:spPr>
            <a:xfrm>
              <a:off x="2272118"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D0E5178-F68B-BE4B-A546-B8EA2834E727}"/>
                </a:ext>
              </a:extLst>
            </p:cNvPr>
            <p:cNvSpPr/>
            <p:nvPr/>
          </p:nvSpPr>
          <p:spPr>
            <a:xfrm>
              <a:off x="234545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44CC4D1-B653-D947-946A-48537517A2BE}"/>
                </a:ext>
              </a:extLst>
            </p:cNvPr>
            <p:cNvSpPr/>
            <p:nvPr/>
          </p:nvSpPr>
          <p:spPr>
            <a:xfrm>
              <a:off x="241879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758895D-8B3D-4641-B3EE-6815E59F471B}"/>
                </a:ext>
              </a:extLst>
            </p:cNvPr>
            <p:cNvSpPr/>
            <p:nvPr/>
          </p:nvSpPr>
          <p:spPr>
            <a:xfrm>
              <a:off x="18322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9F93414A-CBEB-8A43-B668-6EE053A588DB}"/>
                </a:ext>
              </a:extLst>
            </p:cNvPr>
            <p:cNvSpPr/>
            <p:nvPr/>
          </p:nvSpPr>
          <p:spPr>
            <a:xfrm>
              <a:off x="190555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A0CDD7C-AE3E-324B-BFE7-38F1B7A42257}"/>
                </a:ext>
              </a:extLst>
            </p:cNvPr>
            <p:cNvSpPr/>
            <p:nvPr/>
          </p:nvSpPr>
          <p:spPr>
            <a:xfrm>
              <a:off x="1978829"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6B41ACA-C4DC-4243-BA53-FA6DC8DF022E}"/>
                </a:ext>
              </a:extLst>
            </p:cNvPr>
            <p:cNvSpPr/>
            <p:nvPr/>
          </p:nvSpPr>
          <p:spPr>
            <a:xfrm>
              <a:off x="205216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65485440-1A49-C14B-A24A-26C53BF9E616}"/>
                </a:ext>
              </a:extLst>
            </p:cNvPr>
            <p:cNvSpPr/>
            <p:nvPr/>
          </p:nvSpPr>
          <p:spPr>
            <a:xfrm>
              <a:off x="212550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A9000F7-F557-524E-9954-DC5DAFFAEC30}"/>
                </a:ext>
              </a:extLst>
            </p:cNvPr>
            <p:cNvSpPr/>
            <p:nvPr/>
          </p:nvSpPr>
          <p:spPr>
            <a:xfrm>
              <a:off x="2198780"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BC14BF5-0F58-8A4C-866D-A8A838D315C2}"/>
                </a:ext>
              </a:extLst>
            </p:cNvPr>
            <p:cNvSpPr/>
            <p:nvPr/>
          </p:nvSpPr>
          <p:spPr>
            <a:xfrm>
              <a:off x="2272118"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91ACEB62-FAEF-464A-BEAD-2F8326FA968F}"/>
                </a:ext>
              </a:extLst>
            </p:cNvPr>
            <p:cNvSpPr/>
            <p:nvPr/>
          </p:nvSpPr>
          <p:spPr>
            <a:xfrm>
              <a:off x="234545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9A42EE0-050F-B94A-ADD6-27F4C5536398}"/>
                </a:ext>
              </a:extLst>
            </p:cNvPr>
            <p:cNvSpPr/>
            <p:nvPr/>
          </p:nvSpPr>
          <p:spPr>
            <a:xfrm>
              <a:off x="241879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35BA456-C539-714E-A93F-65F876C7C468}"/>
                </a:ext>
              </a:extLst>
            </p:cNvPr>
            <p:cNvSpPr/>
            <p:nvPr/>
          </p:nvSpPr>
          <p:spPr>
            <a:xfrm>
              <a:off x="249187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6365E2D2-8037-F942-A051-2867AA201BA3}"/>
                </a:ext>
              </a:extLst>
            </p:cNvPr>
            <p:cNvSpPr/>
            <p:nvPr/>
          </p:nvSpPr>
          <p:spPr>
            <a:xfrm>
              <a:off x="256521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B4D1B42D-2C32-814F-8BB6-6ECBBDEED790}"/>
                </a:ext>
              </a:extLst>
            </p:cNvPr>
            <p:cNvSpPr/>
            <p:nvPr/>
          </p:nvSpPr>
          <p:spPr>
            <a:xfrm>
              <a:off x="2638552"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22679F0-2BC7-8E40-9554-D6BB33E1580C}"/>
                </a:ext>
              </a:extLst>
            </p:cNvPr>
            <p:cNvSpPr/>
            <p:nvPr/>
          </p:nvSpPr>
          <p:spPr>
            <a:xfrm>
              <a:off x="271182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DDAAB00-4F33-4F4E-9CE6-F9DED18CB37B}"/>
                </a:ext>
              </a:extLst>
            </p:cNvPr>
            <p:cNvSpPr/>
            <p:nvPr/>
          </p:nvSpPr>
          <p:spPr>
            <a:xfrm>
              <a:off x="278516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A3AF818-7E51-304F-894E-A942768F29D6}"/>
                </a:ext>
              </a:extLst>
            </p:cNvPr>
            <p:cNvSpPr/>
            <p:nvPr/>
          </p:nvSpPr>
          <p:spPr>
            <a:xfrm>
              <a:off x="2858503"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F5DBD0FF-2C85-3642-839A-187519167C69}"/>
                </a:ext>
              </a:extLst>
            </p:cNvPr>
            <p:cNvSpPr/>
            <p:nvPr/>
          </p:nvSpPr>
          <p:spPr>
            <a:xfrm>
              <a:off x="293177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1CC6C51-F5E5-6D41-A231-38C23799AED8}"/>
                </a:ext>
              </a:extLst>
            </p:cNvPr>
            <p:cNvSpPr/>
            <p:nvPr/>
          </p:nvSpPr>
          <p:spPr>
            <a:xfrm>
              <a:off x="30051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8B2E365-281F-5D4B-B984-E487D7ED24A4}"/>
                </a:ext>
              </a:extLst>
            </p:cNvPr>
            <p:cNvSpPr/>
            <p:nvPr/>
          </p:nvSpPr>
          <p:spPr>
            <a:xfrm>
              <a:off x="307845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2EE514AE-62DB-7844-8824-E865866F1BF1}"/>
                </a:ext>
              </a:extLst>
            </p:cNvPr>
            <p:cNvSpPr/>
            <p:nvPr/>
          </p:nvSpPr>
          <p:spPr>
            <a:xfrm>
              <a:off x="249187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8C2DDC6-B819-9745-BA0C-544CABC8CDD5}"/>
                </a:ext>
              </a:extLst>
            </p:cNvPr>
            <p:cNvSpPr/>
            <p:nvPr/>
          </p:nvSpPr>
          <p:spPr>
            <a:xfrm>
              <a:off x="256521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7E7E8BC-511D-D249-82EA-8A800E79E7E7}"/>
                </a:ext>
              </a:extLst>
            </p:cNvPr>
            <p:cNvSpPr/>
            <p:nvPr/>
          </p:nvSpPr>
          <p:spPr>
            <a:xfrm>
              <a:off x="2638552"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348F37B7-C1B4-BA4E-B8E4-1C9CBC89B287}"/>
                </a:ext>
              </a:extLst>
            </p:cNvPr>
            <p:cNvSpPr/>
            <p:nvPr/>
          </p:nvSpPr>
          <p:spPr>
            <a:xfrm>
              <a:off x="271182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7F39E3CC-D3E8-694A-B09E-EE6F701B878E}"/>
                </a:ext>
              </a:extLst>
            </p:cNvPr>
            <p:cNvSpPr/>
            <p:nvPr/>
          </p:nvSpPr>
          <p:spPr>
            <a:xfrm>
              <a:off x="278516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ADF757D-A904-904B-9537-2127D6A2B7C7}"/>
                </a:ext>
              </a:extLst>
            </p:cNvPr>
            <p:cNvSpPr/>
            <p:nvPr/>
          </p:nvSpPr>
          <p:spPr>
            <a:xfrm>
              <a:off x="2858503"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D9D84A74-4D3C-E049-976A-3A5B5428BA57}"/>
                </a:ext>
              </a:extLst>
            </p:cNvPr>
            <p:cNvSpPr/>
            <p:nvPr/>
          </p:nvSpPr>
          <p:spPr>
            <a:xfrm>
              <a:off x="293177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EB9E17AB-3FB8-6645-AAE4-4495CF7FA095}"/>
                </a:ext>
              </a:extLst>
            </p:cNvPr>
            <p:cNvSpPr/>
            <p:nvPr/>
          </p:nvSpPr>
          <p:spPr>
            <a:xfrm>
              <a:off x="30051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83D157D-EB2F-BC45-83EA-FF6991784745}"/>
                </a:ext>
              </a:extLst>
            </p:cNvPr>
            <p:cNvSpPr/>
            <p:nvPr/>
          </p:nvSpPr>
          <p:spPr>
            <a:xfrm>
              <a:off x="307845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A690EEF-2A7A-AD4E-9DBE-81E576456845}"/>
                </a:ext>
              </a:extLst>
            </p:cNvPr>
            <p:cNvSpPr/>
            <p:nvPr/>
          </p:nvSpPr>
          <p:spPr>
            <a:xfrm>
              <a:off x="249187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6C134206-75B0-DA45-88B9-5E9472E4ED66}"/>
                </a:ext>
              </a:extLst>
            </p:cNvPr>
            <p:cNvSpPr/>
            <p:nvPr/>
          </p:nvSpPr>
          <p:spPr>
            <a:xfrm>
              <a:off x="256521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C89974D-91D7-5C4C-88B1-1D3D645F2EBA}"/>
                </a:ext>
              </a:extLst>
            </p:cNvPr>
            <p:cNvSpPr/>
            <p:nvPr/>
          </p:nvSpPr>
          <p:spPr>
            <a:xfrm>
              <a:off x="2638552"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695B217-B717-9D4E-8810-DF0BB2137BA5}"/>
                </a:ext>
              </a:extLst>
            </p:cNvPr>
            <p:cNvSpPr/>
            <p:nvPr/>
          </p:nvSpPr>
          <p:spPr>
            <a:xfrm>
              <a:off x="271182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458124A-5B1A-D24A-BFFE-E7B67E4F2EBB}"/>
                </a:ext>
              </a:extLst>
            </p:cNvPr>
            <p:cNvSpPr/>
            <p:nvPr/>
          </p:nvSpPr>
          <p:spPr>
            <a:xfrm>
              <a:off x="278516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7AE6FEC7-4E32-814D-A23B-A93E8BEBDF8D}"/>
                </a:ext>
              </a:extLst>
            </p:cNvPr>
            <p:cNvSpPr/>
            <p:nvPr/>
          </p:nvSpPr>
          <p:spPr>
            <a:xfrm>
              <a:off x="2858503"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65A5F4E-7B2E-554E-A412-EB0D92E4934F}"/>
                </a:ext>
              </a:extLst>
            </p:cNvPr>
            <p:cNvSpPr/>
            <p:nvPr/>
          </p:nvSpPr>
          <p:spPr>
            <a:xfrm>
              <a:off x="293177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710EC8E-84BA-A547-A5C5-764D61D55DB5}"/>
                </a:ext>
              </a:extLst>
            </p:cNvPr>
            <p:cNvSpPr/>
            <p:nvPr/>
          </p:nvSpPr>
          <p:spPr>
            <a:xfrm>
              <a:off x="30051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4CA9633-3D4B-9441-8E7D-8574A3204896}"/>
                </a:ext>
              </a:extLst>
            </p:cNvPr>
            <p:cNvSpPr/>
            <p:nvPr/>
          </p:nvSpPr>
          <p:spPr>
            <a:xfrm>
              <a:off x="307845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EB908A65-1957-5047-ADDE-9CA4306CB0F5}"/>
                </a:ext>
              </a:extLst>
            </p:cNvPr>
            <p:cNvSpPr/>
            <p:nvPr/>
          </p:nvSpPr>
          <p:spPr>
            <a:xfrm>
              <a:off x="249187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605A8E2-702D-A641-9BDC-50263DE80505}"/>
                </a:ext>
              </a:extLst>
            </p:cNvPr>
            <p:cNvSpPr/>
            <p:nvPr/>
          </p:nvSpPr>
          <p:spPr>
            <a:xfrm>
              <a:off x="256521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B67DEE43-B09B-3346-B677-AB31453D18F1}"/>
                </a:ext>
              </a:extLst>
            </p:cNvPr>
            <p:cNvSpPr/>
            <p:nvPr/>
          </p:nvSpPr>
          <p:spPr>
            <a:xfrm>
              <a:off x="2638552"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9E6B5E79-AF36-4A46-8E0A-6D5212412D40}"/>
                </a:ext>
              </a:extLst>
            </p:cNvPr>
            <p:cNvSpPr/>
            <p:nvPr/>
          </p:nvSpPr>
          <p:spPr>
            <a:xfrm>
              <a:off x="271182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EF68D9CF-925D-734B-AFEB-ECC004B68458}"/>
                </a:ext>
              </a:extLst>
            </p:cNvPr>
            <p:cNvSpPr/>
            <p:nvPr/>
          </p:nvSpPr>
          <p:spPr>
            <a:xfrm>
              <a:off x="278516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F029984E-A3ED-B045-AD05-1E649C940136}"/>
                </a:ext>
              </a:extLst>
            </p:cNvPr>
            <p:cNvSpPr/>
            <p:nvPr/>
          </p:nvSpPr>
          <p:spPr>
            <a:xfrm>
              <a:off x="2858503"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693B260-F8B6-334D-93EB-8C8A4E817BB7}"/>
                </a:ext>
              </a:extLst>
            </p:cNvPr>
            <p:cNvSpPr/>
            <p:nvPr/>
          </p:nvSpPr>
          <p:spPr>
            <a:xfrm>
              <a:off x="293177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DF8BAC0-06AD-CE47-90FE-BD45E27D6F15}"/>
                </a:ext>
              </a:extLst>
            </p:cNvPr>
            <p:cNvSpPr/>
            <p:nvPr/>
          </p:nvSpPr>
          <p:spPr>
            <a:xfrm>
              <a:off x="30051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EEA35AA3-7D4F-A245-A827-708E92851022}"/>
                </a:ext>
              </a:extLst>
            </p:cNvPr>
            <p:cNvSpPr/>
            <p:nvPr/>
          </p:nvSpPr>
          <p:spPr>
            <a:xfrm>
              <a:off x="307845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1511139A-4451-6347-821E-E72575A76A70}"/>
                </a:ext>
              </a:extLst>
            </p:cNvPr>
            <p:cNvSpPr/>
            <p:nvPr/>
          </p:nvSpPr>
          <p:spPr>
            <a:xfrm>
              <a:off x="11148855" y="6078634"/>
              <a:ext cx="271726" cy="301349"/>
            </a:xfrm>
            <a:custGeom>
              <a:avLst/>
              <a:gdLst>
                <a:gd name="connsiteX0" fmla="*/ 271727 w 271726"/>
                <a:gd name="connsiteY0" fmla="*/ 0 h 301349"/>
                <a:gd name="connsiteX1" fmla="*/ 0 w 271726"/>
                <a:gd name="connsiteY1" fmla="*/ 132183 h 301349"/>
                <a:gd name="connsiteX2" fmla="*/ 250358 w 271726"/>
                <a:gd name="connsiteY2" fmla="*/ 301350 h 301349"/>
                <a:gd name="connsiteX3" fmla="*/ 271727 w 271726"/>
                <a:gd name="connsiteY3" fmla="*/ 0 h 301349"/>
              </a:gdLst>
              <a:ahLst/>
              <a:cxnLst>
                <a:cxn ang="0">
                  <a:pos x="connsiteX0" y="connsiteY0"/>
                </a:cxn>
                <a:cxn ang="0">
                  <a:pos x="connsiteX1" y="connsiteY1"/>
                </a:cxn>
                <a:cxn ang="0">
                  <a:pos x="connsiteX2" y="connsiteY2"/>
                </a:cxn>
                <a:cxn ang="0">
                  <a:pos x="connsiteX3" y="connsiteY3"/>
                </a:cxn>
              </a:cxnLst>
              <a:rect l="l" t="t" r="r" b="b"/>
              <a:pathLst>
                <a:path w="271726" h="301349">
                  <a:moveTo>
                    <a:pt x="271727" y="0"/>
                  </a:moveTo>
                  <a:lnTo>
                    <a:pt x="0" y="132183"/>
                  </a:lnTo>
                  <a:lnTo>
                    <a:pt x="250358" y="301350"/>
                  </a:lnTo>
                  <a:lnTo>
                    <a:pt x="271727" y="0"/>
                  </a:lnTo>
                  <a:close/>
                </a:path>
              </a:pathLst>
            </a:custGeom>
            <a:solidFill>
              <a:schemeClr val="accent3"/>
            </a:solidFill>
            <a:ln w="645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A54E5BB-B129-0640-8368-035454989C28}"/>
                </a:ext>
              </a:extLst>
            </p:cNvPr>
            <p:cNvSpPr/>
            <p:nvPr/>
          </p:nvSpPr>
          <p:spPr>
            <a:xfrm>
              <a:off x="11117221" y="5982918"/>
              <a:ext cx="271791" cy="301348"/>
            </a:xfrm>
            <a:custGeom>
              <a:avLst/>
              <a:gdLst>
                <a:gd name="connsiteX0" fmla="*/ 271791 w 271791"/>
                <a:gd name="connsiteY0" fmla="*/ 0 h 301348"/>
                <a:gd name="connsiteX1" fmla="*/ 0 w 271791"/>
                <a:gd name="connsiteY1" fmla="*/ 132183 h 301348"/>
                <a:gd name="connsiteX2" fmla="*/ 250358 w 271791"/>
                <a:gd name="connsiteY2" fmla="*/ 301349 h 301348"/>
                <a:gd name="connsiteX3" fmla="*/ 271791 w 271791"/>
                <a:gd name="connsiteY3" fmla="*/ 0 h 301348"/>
              </a:gdLst>
              <a:ahLst/>
              <a:cxnLst>
                <a:cxn ang="0">
                  <a:pos x="connsiteX0" y="connsiteY0"/>
                </a:cxn>
                <a:cxn ang="0">
                  <a:pos x="connsiteX1" y="connsiteY1"/>
                </a:cxn>
                <a:cxn ang="0">
                  <a:pos x="connsiteX2" y="connsiteY2"/>
                </a:cxn>
                <a:cxn ang="0">
                  <a:pos x="connsiteX3" y="connsiteY3"/>
                </a:cxn>
              </a:cxnLst>
              <a:rect l="l" t="t" r="r" b="b"/>
              <a:pathLst>
                <a:path w="271791" h="301348">
                  <a:moveTo>
                    <a:pt x="271791" y="0"/>
                  </a:moveTo>
                  <a:lnTo>
                    <a:pt x="0" y="132183"/>
                  </a:lnTo>
                  <a:lnTo>
                    <a:pt x="250358" y="301349"/>
                  </a:lnTo>
                  <a:lnTo>
                    <a:pt x="271791" y="0"/>
                  </a:lnTo>
                  <a:close/>
                </a:path>
              </a:pathLst>
            </a:custGeom>
            <a:noFill/>
            <a:ln w="28193" cap="flat">
              <a:solidFill>
                <a:srgbClr val="231F20"/>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D654079-1976-0449-BE84-C85C7C92A1B5}"/>
                </a:ext>
              </a:extLst>
            </p:cNvPr>
            <p:cNvSpPr/>
            <p:nvPr/>
          </p:nvSpPr>
          <p:spPr>
            <a:xfrm>
              <a:off x="10649817" y="1241236"/>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solidFill>
              <a:schemeClr val="accent4"/>
            </a:solidFill>
            <a:ln w="645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5E03BF63-9E7D-9D49-91C8-AED6C98A14D6}"/>
                </a:ext>
              </a:extLst>
            </p:cNvPr>
            <p:cNvSpPr/>
            <p:nvPr/>
          </p:nvSpPr>
          <p:spPr>
            <a:xfrm>
              <a:off x="10669185" y="1377098"/>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noFill/>
            <a:ln w="28193" cap="flat">
              <a:solidFill>
                <a:srgbClr val="231F20"/>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A5E4E9C-4101-B647-B136-E93F365474E9}"/>
                </a:ext>
              </a:extLst>
            </p:cNvPr>
            <p:cNvSpPr/>
            <p:nvPr/>
          </p:nvSpPr>
          <p:spPr>
            <a:xfrm>
              <a:off x="266736" y="-259119"/>
              <a:ext cx="805819" cy="678535"/>
            </a:xfrm>
            <a:custGeom>
              <a:avLst/>
              <a:gdLst>
                <a:gd name="connsiteX0" fmla="*/ 301101 w 805819"/>
                <a:gd name="connsiteY0" fmla="*/ 0 h 678535"/>
                <a:gd name="connsiteX1" fmla="*/ 805820 w 805819"/>
                <a:gd name="connsiteY1" fmla="*/ 678536 h 678535"/>
                <a:gd name="connsiteX2" fmla="*/ 0 w 805819"/>
                <a:gd name="connsiteY2" fmla="*/ 223898 h 678535"/>
                <a:gd name="connsiteX3" fmla="*/ 301101 w 805819"/>
                <a:gd name="connsiteY3" fmla="*/ 0 h 678535"/>
              </a:gdLst>
              <a:ahLst/>
              <a:cxnLst>
                <a:cxn ang="0">
                  <a:pos x="connsiteX0" y="connsiteY0"/>
                </a:cxn>
                <a:cxn ang="0">
                  <a:pos x="connsiteX1" y="connsiteY1"/>
                </a:cxn>
                <a:cxn ang="0">
                  <a:pos x="connsiteX2" y="connsiteY2"/>
                </a:cxn>
                <a:cxn ang="0">
                  <a:pos x="connsiteX3" y="connsiteY3"/>
                </a:cxn>
              </a:cxnLst>
              <a:rect l="l" t="t" r="r" b="b"/>
              <a:pathLst>
                <a:path w="805819" h="678535">
                  <a:moveTo>
                    <a:pt x="301101" y="0"/>
                  </a:moveTo>
                  <a:lnTo>
                    <a:pt x="805820" y="678536"/>
                  </a:lnTo>
                  <a:lnTo>
                    <a:pt x="0" y="223898"/>
                  </a:lnTo>
                  <a:lnTo>
                    <a:pt x="301101" y="0"/>
                  </a:lnTo>
                  <a:close/>
                </a:path>
              </a:pathLst>
            </a:custGeom>
            <a:noFill/>
            <a:ln w="28193"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36092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A2E3B2F3-1079-B54E-95A7-A0F48F5EA63D}"/>
              </a:ext>
            </a:extLst>
          </p:cNvPr>
          <p:cNvGrpSpPr/>
          <p:nvPr/>
        </p:nvGrpSpPr>
        <p:grpSpPr>
          <a:xfrm>
            <a:off x="-2087186" y="-749300"/>
            <a:ext cx="14570010" cy="8813736"/>
            <a:chOff x="-2087186" y="-749300"/>
            <a:chExt cx="14570010" cy="8813736"/>
          </a:xfrm>
        </p:grpSpPr>
        <p:sp>
          <p:nvSpPr>
            <p:cNvPr id="5" name="Freeform 4">
              <a:extLst>
                <a:ext uri="{FF2B5EF4-FFF2-40B4-BE49-F238E27FC236}">
                  <a16:creationId xmlns:a16="http://schemas.microsoft.com/office/drawing/2014/main" id="{2ADE35FF-22C6-B041-AAF5-2A084D48614E}"/>
                </a:ext>
              </a:extLst>
            </p:cNvPr>
            <p:cNvSpPr/>
            <p:nvPr/>
          </p:nvSpPr>
          <p:spPr>
            <a:xfrm>
              <a:off x="323772"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CDC40F4-7A04-2F4E-9611-178B571AACAC}"/>
                </a:ext>
              </a:extLst>
            </p:cNvPr>
            <p:cNvSpPr/>
            <p:nvPr/>
          </p:nvSpPr>
          <p:spPr>
            <a:xfrm>
              <a:off x="231178"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3E2EA42-330F-D94D-87D2-0F3568B5E5BE}"/>
                </a:ext>
              </a:extLst>
            </p:cNvPr>
            <p:cNvSpPr/>
            <p:nvPr/>
          </p:nvSpPr>
          <p:spPr>
            <a:xfrm>
              <a:off x="138584"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78EF470-2497-7744-A8E6-D9B8E71355E0}"/>
                </a:ext>
              </a:extLst>
            </p:cNvPr>
            <p:cNvSpPr/>
            <p:nvPr/>
          </p:nvSpPr>
          <p:spPr>
            <a:xfrm>
              <a:off x="45989"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F09B3BD-9152-1541-891E-EDE82C2F0937}"/>
                </a:ext>
              </a:extLst>
            </p:cNvPr>
            <p:cNvSpPr/>
            <p:nvPr/>
          </p:nvSpPr>
          <p:spPr>
            <a:xfrm>
              <a:off x="-46604"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831FEF1-4F6C-A64A-A85D-7B70201015A2}"/>
                </a:ext>
              </a:extLst>
            </p:cNvPr>
            <p:cNvSpPr/>
            <p:nvPr/>
          </p:nvSpPr>
          <p:spPr>
            <a:xfrm>
              <a:off x="-139199"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6069499-6E83-A046-A2A9-55D37F54F4D6}"/>
                </a:ext>
              </a:extLst>
            </p:cNvPr>
            <p:cNvSpPr/>
            <p:nvPr/>
          </p:nvSpPr>
          <p:spPr>
            <a:xfrm>
              <a:off x="-231793"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E9514F9-0D63-F04E-ADE2-4A14D46AF7F6}"/>
                </a:ext>
              </a:extLst>
            </p:cNvPr>
            <p:cNvSpPr/>
            <p:nvPr/>
          </p:nvSpPr>
          <p:spPr>
            <a:xfrm>
              <a:off x="-324387"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BBE97C9-1B97-1342-A23B-B4EDC458044B}"/>
                </a:ext>
              </a:extLst>
            </p:cNvPr>
            <p:cNvSpPr/>
            <p:nvPr/>
          </p:nvSpPr>
          <p:spPr>
            <a:xfrm>
              <a:off x="-416982"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A2B0C55-3808-3245-82FA-5054AF0F6E92}"/>
                </a:ext>
              </a:extLst>
            </p:cNvPr>
            <p:cNvSpPr/>
            <p:nvPr/>
          </p:nvSpPr>
          <p:spPr>
            <a:xfrm>
              <a:off x="-509576"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3ECF63-CDDD-784A-BEB6-532EB4F1D8F6}"/>
                </a:ext>
              </a:extLst>
            </p:cNvPr>
            <p:cNvSpPr/>
            <p:nvPr/>
          </p:nvSpPr>
          <p:spPr>
            <a:xfrm>
              <a:off x="-602170"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D29140-22CA-6041-87BF-0D3DEC83A778}"/>
                </a:ext>
              </a:extLst>
            </p:cNvPr>
            <p:cNvSpPr/>
            <p:nvPr/>
          </p:nvSpPr>
          <p:spPr>
            <a:xfrm>
              <a:off x="-694765" y="-41452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B208680-F98E-BA4D-B2A8-2CC2585B39E2}"/>
                </a:ext>
              </a:extLst>
            </p:cNvPr>
            <p:cNvSpPr/>
            <p:nvPr/>
          </p:nvSpPr>
          <p:spPr>
            <a:xfrm>
              <a:off x="323772"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E9D062C-8892-5841-B7B1-0E4BF3D9D37E}"/>
                </a:ext>
              </a:extLst>
            </p:cNvPr>
            <p:cNvSpPr/>
            <p:nvPr/>
          </p:nvSpPr>
          <p:spPr>
            <a:xfrm>
              <a:off x="231178"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95F37A3-9FCF-5144-B44C-C7B999C4A9BC}"/>
                </a:ext>
              </a:extLst>
            </p:cNvPr>
            <p:cNvSpPr/>
            <p:nvPr/>
          </p:nvSpPr>
          <p:spPr>
            <a:xfrm>
              <a:off x="138584"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0454B3F-3C4A-2A43-8010-06B5DA01915F}"/>
                </a:ext>
              </a:extLst>
            </p:cNvPr>
            <p:cNvSpPr/>
            <p:nvPr/>
          </p:nvSpPr>
          <p:spPr>
            <a:xfrm>
              <a:off x="45989"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A5FB340-5FF6-EB4E-9007-CB75D28B154E}"/>
                </a:ext>
              </a:extLst>
            </p:cNvPr>
            <p:cNvSpPr/>
            <p:nvPr/>
          </p:nvSpPr>
          <p:spPr>
            <a:xfrm>
              <a:off x="-46604"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BEE1A0-355E-6443-9CF9-8490C6888266}"/>
                </a:ext>
              </a:extLst>
            </p:cNvPr>
            <p:cNvSpPr/>
            <p:nvPr/>
          </p:nvSpPr>
          <p:spPr>
            <a:xfrm>
              <a:off x="-139199"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BE5CE26-8045-E248-8B1E-738FE34C60C8}"/>
                </a:ext>
              </a:extLst>
            </p:cNvPr>
            <p:cNvSpPr/>
            <p:nvPr/>
          </p:nvSpPr>
          <p:spPr>
            <a:xfrm>
              <a:off x="-231793"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0E2F00-0133-5943-A46E-B53529033BF3}"/>
                </a:ext>
              </a:extLst>
            </p:cNvPr>
            <p:cNvSpPr/>
            <p:nvPr/>
          </p:nvSpPr>
          <p:spPr>
            <a:xfrm>
              <a:off x="-324387"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91B3E85-05EE-504A-BE32-5F72D9A943E3}"/>
                </a:ext>
              </a:extLst>
            </p:cNvPr>
            <p:cNvSpPr/>
            <p:nvPr/>
          </p:nvSpPr>
          <p:spPr>
            <a:xfrm>
              <a:off x="-416982"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CBF7903-0F1F-684B-A726-D760FFE15A24}"/>
                </a:ext>
              </a:extLst>
            </p:cNvPr>
            <p:cNvSpPr/>
            <p:nvPr/>
          </p:nvSpPr>
          <p:spPr>
            <a:xfrm>
              <a:off x="-509576"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80E4867-C4AD-7148-913E-C9296E4F4703}"/>
                </a:ext>
              </a:extLst>
            </p:cNvPr>
            <p:cNvSpPr/>
            <p:nvPr/>
          </p:nvSpPr>
          <p:spPr>
            <a:xfrm>
              <a:off x="-602170"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EC9C159-9AF5-484A-A6AA-93D6F5C120C4}"/>
                </a:ext>
              </a:extLst>
            </p:cNvPr>
            <p:cNvSpPr/>
            <p:nvPr/>
          </p:nvSpPr>
          <p:spPr>
            <a:xfrm>
              <a:off x="-694765" y="-3254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FE7ED0-AD0F-AD4A-BD99-AB82E4A36CE3}"/>
                </a:ext>
              </a:extLst>
            </p:cNvPr>
            <p:cNvSpPr/>
            <p:nvPr/>
          </p:nvSpPr>
          <p:spPr>
            <a:xfrm>
              <a:off x="323772"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B9369F-0D9E-6048-8BA9-045594F47CA2}"/>
                </a:ext>
              </a:extLst>
            </p:cNvPr>
            <p:cNvSpPr/>
            <p:nvPr/>
          </p:nvSpPr>
          <p:spPr>
            <a:xfrm>
              <a:off x="231178"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BB7D859-588B-ED47-B397-888A2279D9A6}"/>
                </a:ext>
              </a:extLst>
            </p:cNvPr>
            <p:cNvSpPr/>
            <p:nvPr/>
          </p:nvSpPr>
          <p:spPr>
            <a:xfrm>
              <a:off x="138584"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57C9F51-CC36-2342-A72E-B9558E307717}"/>
                </a:ext>
              </a:extLst>
            </p:cNvPr>
            <p:cNvSpPr/>
            <p:nvPr/>
          </p:nvSpPr>
          <p:spPr>
            <a:xfrm>
              <a:off x="45989"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184F096-3216-D547-814A-B4BA0A52EF1D}"/>
                </a:ext>
              </a:extLst>
            </p:cNvPr>
            <p:cNvSpPr/>
            <p:nvPr/>
          </p:nvSpPr>
          <p:spPr>
            <a:xfrm>
              <a:off x="-46604"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052BB24-8EFD-9045-B322-0955BF32ED4C}"/>
                </a:ext>
              </a:extLst>
            </p:cNvPr>
            <p:cNvSpPr/>
            <p:nvPr/>
          </p:nvSpPr>
          <p:spPr>
            <a:xfrm>
              <a:off x="-139199"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910B194-7EB8-8044-AD97-68F8698C2F79}"/>
                </a:ext>
              </a:extLst>
            </p:cNvPr>
            <p:cNvSpPr/>
            <p:nvPr/>
          </p:nvSpPr>
          <p:spPr>
            <a:xfrm>
              <a:off x="-231793"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D533A6C-49E7-BB46-B50A-846F5D7FEC35}"/>
                </a:ext>
              </a:extLst>
            </p:cNvPr>
            <p:cNvSpPr/>
            <p:nvPr/>
          </p:nvSpPr>
          <p:spPr>
            <a:xfrm>
              <a:off x="-324387"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958CF46-61A2-594B-80B5-A88A745BEB9F}"/>
                </a:ext>
              </a:extLst>
            </p:cNvPr>
            <p:cNvSpPr/>
            <p:nvPr/>
          </p:nvSpPr>
          <p:spPr>
            <a:xfrm>
              <a:off x="-416982"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5F73706-9F76-A142-81CD-853DA74A48F0}"/>
                </a:ext>
              </a:extLst>
            </p:cNvPr>
            <p:cNvSpPr/>
            <p:nvPr/>
          </p:nvSpPr>
          <p:spPr>
            <a:xfrm>
              <a:off x="-509576"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E24A6FC-93D2-694C-A300-773599529E8D}"/>
                </a:ext>
              </a:extLst>
            </p:cNvPr>
            <p:cNvSpPr/>
            <p:nvPr/>
          </p:nvSpPr>
          <p:spPr>
            <a:xfrm>
              <a:off x="-602170"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277862C-BA52-1648-9748-0F3597C2AFB5}"/>
                </a:ext>
              </a:extLst>
            </p:cNvPr>
            <p:cNvSpPr/>
            <p:nvPr/>
          </p:nvSpPr>
          <p:spPr>
            <a:xfrm>
              <a:off x="-694765" y="-22977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9CA460E-C83A-6641-BF61-156A49CE1D27}"/>
                </a:ext>
              </a:extLst>
            </p:cNvPr>
            <p:cNvSpPr/>
            <p:nvPr/>
          </p:nvSpPr>
          <p:spPr>
            <a:xfrm>
              <a:off x="323772"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8C1C99D-1F49-9648-BEED-8325AB1E71CD}"/>
                </a:ext>
              </a:extLst>
            </p:cNvPr>
            <p:cNvSpPr/>
            <p:nvPr/>
          </p:nvSpPr>
          <p:spPr>
            <a:xfrm>
              <a:off x="231178"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E1AF0E-7FAB-2946-8D80-17419CB7A237}"/>
                </a:ext>
              </a:extLst>
            </p:cNvPr>
            <p:cNvSpPr/>
            <p:nvPr/>
          </p:nvSpPr>
          <p:spPr>
            <a:xfrm>
              <a:off x="138584"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1CF223F-71DC-3849-AF29-A1E5163AC88B}"/>
                </a:ext>
              </a:extLst>
            </p:cNvPr>
            <p:cNvSpPr/>
            <p:nvPr/>
          </p:nvSpPr>
          <p:spPr>
            <a:xfrm>
              <a:off x="45989"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0AAB687-8C15-514A-A938-6F3F545BA8C0}"/>
                </a:ext>
              </a:extLst>
            </p:cNvPr>
            <p:cNvSpPr/>
            <p:nvPr/>
          </p:nvSpPr>
          <p:spPr>
            <a:xfrm>
              <a:off x="-46604"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F73C8C-7B29-1F44-89AE-E25CD2FCC6B9}"/>
                </a:ext>
              </a:extLst>
            </p:cNvPr>
            <p:cNvSpPr/>
            <p:nvPr/>
          </p:nvSpPr>
          <p:spPr>
            <a:xfrm>
              <a:off x="-139199"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0B245B2-FFDF-C64A-B4F3-8DDEC87DD063}"/>
                </a:ext>
              </a:extLst>
            </p:cNvPr>
            <p:cNvSpPr/>
            <p:nvPr/>
          </p:nvSpPr>
          <p:spPr>
            <a:xfrm>
              <a:off x="-231793"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518D271-A7B4-EE4E-A82F-064713EBB0E7}"/>
                </a:ext>
              </a:extLst>
            </p:cNvPr>
            <p:cNvSpPr/>
            <p:nvPr/>
          </p:nvSpPr>
          <p:spPr>
            <a:xfrm>
              <a:off x="-324387"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34AAC31-D939-8E40-95AC-13DC13BE5F3A}"/>
                </a:ext>
              </a:extLst>
            </p:cNvPr>
            <p:cNvSpPr/>
            <p:nvPr/>
          </p:nvSpPr>
          <p:spPr>
            <a:xfrm>
              <a:off x="-416982"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9E4F302-46B5-C04A-8130-E9EE39890A44}"/>
                </a:ext>
              </a:extLst>
            </p:cNvPr>
            <p:cNvSpPr/>
            <p:nvPr/>
          </p:nvSpPr>
          <p:spPr>
            <a:xfrm>
              <a:off x="-509576"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376C8DB-CFD7-EF4B-86BD-B141E52139B9}"/>
                </a:ext>
              </a:extLst>
            </p:cNvPr>
            <p:cNvSpPr/>
            <p:nvPr/>
          </p:nvSpPr>
          <p:spPr>
            <a:xfrm>
              <a:off x="-602170"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2DD331F-33BB-0840-BC77-DC4E9575B856}"/>
                </a:ext>
              </a:extLst>
            </p:cNvPr>
            <p:cNvSpPr/>
            <p:nvPr/>
          </p:nvSpPr>
          <p:spPr>
            <a:xfrm>
              <a:off x="-694765" y="-14074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445421-3EFC-D340-BDD0-D1F47E2F3B79}"/>
                </a:ext>
              </a:extLst>
            </p:cNvPr>
            <p:cNvSpPr/>
            <p:nvPr/>
          </p:nvSpPr>
          <p:spPr>
            <a:xfrm>
              <a:off x="-139199"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E6E3FC8-FB8B-E04B-9C7F-6F7E34CAF68D}"/>
                </a:ext>
              </a:extLst>
            </p:cNvPr>
            <p:cNvSpPr/>
            <p:nvPr/>
          </p:nvSpPr>
          <p:spPr>
            <a:xfrm>
              <a:off x="-231793"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C81C7E-73CF-A943-9219-87CDEB8EAF1E}"/>
                </a:ext>
              </a:extLst>
            </p:cNvPr>
            <p:cNvSpPr/>
            <p:nvPr/>
          </p:nvSpPr>
          <p:spPr>
            <a:xfrm>
              <a:off x="-324387"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4B36BC0B-B8E8-394C-9349-BB974F62D8C8}"/>
                </a:ext>
              </a:extLst>
            </p:cNvPr>
            <p:cNvSpPr/>
            <p:nvPr/>
          </p:nvSpPr>
          <p:spPr>
            <a:xfrm>
              <a:off x="-416982"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A893EE-AC7F-894F-96B5-5BB37E81244C}"/>
                </a:ext>
              </a:extLst>
            </p:cNvPr>
            <p:cNvSpPr/>
            <p:nvPr/>
          </p:nvSpPr>
          <p:spPr>
            <a:xfrm>
              <a:off x="-509576"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3B5B0A4-BC52-5F40-9CA9-C1167D554F03}"/>
                </a:ext>
              </a:extLst>
            </p:cNvPr>
            <p:cNvSpPr/>
            <p:nvPr/>
          </p:nvSpPr>
          <p:spPr>
            <a:xfrm>
              <a:off x="-602170"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F2F0172-016C-B647-9FD6-5F1591F5B21C}"/>
                </a:ext>
              </a:extLst>
            </p:cNvPr>
            <p:cNvSpPr/>
            <p:nvPr/>
          </p:nvSpPr>
          <p:spPr>
            <a:xfrm>
              <a:off x="-694765"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27B0F94A-8CFE-1B40-B09B-73A12E385AF1}"/>
                </a:ext>
              </a:extLst>
            </p:cNvPr>
            <p:cNvSpPr/>
            <p:nvPr/>
          </p:nvSpPr>
          <p:spPr>
            <a:xfrm>
              <a:off x="-139199"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9A8035B4-E7C9-984D-972B-02DF59DF263A}"/>
                </a:ext>
              </a:extLst>
            </p:cNvPr>
            <p:cNvSpPr/>
            <p:nvPr/>
          </p:nvSpPr>
          <p:spPr>
            <a:xfrm>
              <a:off x="-231793"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A26C9393-0437-F44E-889F-64D4EC0ACED7}"/>
                </a:ext>
              </a:extLst>
            </p:cNvPr>
            <p:cNvSpPr/>
            <p:nvPr/>
          </p:nvSpPr>
          <p:spPr>
            <a:xfrm>
              <a:off x="-324387"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D7BF064E-00F3-284B-A025-948646FBFD62}"/>
                </a:ext>
              </a:extLst>
            </p:cNvPr>
            <p:cNvSpPr/>
            <p:nvPr/>
          </p:nvSpPr>
          <p:spPr>
            <a:xfrm>
              <a:off x="-416982"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C1978596-1B86-A241-8837-B1BA8036DDA2}"/>
                </a:ext>
              </a:extLst>
            </p:cNvPr>
            <p:cNvSpPr/>
            <p:nvPr/>
          </p:nvSpPr>
          <p:spPr>
            <a:xfrm>
              <a:off x="-509576"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52F474-9E6A-4745-9824-FF9768E0B06F}"/>
                </a:ext>
              </a:extLst>
            </p:cNvPr>
            <p:cNvSpPr/>
            <p:nvPr/>
          </p:nvSpPr>
          <p:spPr>
            <a:xfrm>
              <a:off x="-602170"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EBFA6C15-6FF2-634D-A58A-5D275F137FF4}"/>
                </a:ext>
              </a:extLst>
            </p:cNvPr>
            <p:cNvSpPr/>
            <p:nvPr/>
          </p:nvSpPr>
          <p:spPr>
            <a:xfrm>
              <a:off x="-694765"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ACDAD923-80DC-3E40-8B69-1C027AE23AF4}"/>
                </a:ext>
              </a:extLst>
            </p:cNvPr>
            <p:cNvSpPr/>
            <p:nvPr/>
          </p:nvSpPr>
          <p:spPr>
            <a:xfrm>
              <a:off x="-139199"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6BE32CC9-CCCE-254E-8C0E-822267B2869C}"/>
                </a:ext>
              </a:extLst>
            </p:cNvPr>
            <p:cNvSpPr/>
            <p:nvPr/>
          </p:nvSpPr>
          <p:spPr>
            <a:xfrm>
              <a:off x="-231793"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6C941966-6776-9E46-8F4D-4627F8A6EDDB}"/>
                </a:ext>
              </a:extLst>
            </p:cNvPr>
            <p:cNvSpPr/>
            <p:nvPr/>
          </p:nvSpPr>
          <p:spPr>
            <a:xfrm>
              <a:off x="-324387"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56B57E8-7B66-6641-90B2-C0AA98165889}"/>
                </a:ext>
              </a:extLst>
            </p:cNvPr>
            <p:cNvSpPr/>
            <p:nvPr/>
          </p:nvSpPr>
          <p:spPr>
            <a:xfrm>
              <a:off x="-416982"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CF8ECFF-6176-084C-B5A5-9354F3116536}"/>
                </a:ext>
              </a:extLst>
            </p:cNvPr>
            <p:cNvSpPr/>
            <p:nvPr/>
          </p:nvSpPr>
          <p:spPr>
            <a:xfrm>
              <a:off x="-509576"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6FB7E9AA-C0F1-4A49-AA68-ACFFC9B9D266}"/>
                </a:ext>
              </a:extLst>
            </p:cNvPr>
            <p:cNvSpPr/>
            <p:nvPr/>
          </p:nvSpPr>
          <p:spPr>
            <a:xfrm>
              <a:off x="-602170"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09A0A76E-D1A1-8F43-A930-D89AF769C2B4}"/>
                </a:ext>
              </a:extLst>
            </p:cNvPr>
            <p:cNvSpPr/>
            <p:nvPr/>
          </p:nvSpPr>
          <p:spPr>
            <a:xfrm>
              <a:off x="-694765"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A854F4A-3DF5-E14A-804B-5B6409B8EE38}"/>
                </a:ext>
              </a:extLst>
            </p:cNvPr>
            <p:cNvSpPr/>
            <p:nvPr/>
          </p:nvSpPr>
          <p:spPr>
            <a:xfrm>
              <a:off x="-139199"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CB29BA9D-5EB2-BA4D-BBA8-42010F112FCF}"/>
                </a:ext>
              </a:extLst>
            </p:cNvPr>
            <p:cNvSpPr/>
            <p:nvPr/>
          </p:nvSpPr>
          <p:spPr>
            <a:xfrm>
              <a:off x="-231793"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2DE43347-2DB9-1C4D-8DA0-96442B3B1398}"/>
                </a:ext>
              </a:extLst>
            </p:cNvPr>
            <p:cNvSpPr/>
            <p:nvPr/>
          </p:nvSpPr>
          <p:spPr>
            <a:xfrm>
              <a:off x="-324387"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AF3E91C-6414-0146-92B8-190ABDECD0AF}"/>
                </a:ext>
              </a:extLst>
            </p:cNvPr>
            <p:cNvSpPr/>
            <p:nvPr/>
          </p:nvSpPr>
          <p:spPr>
            <a:xfrm>
              <a:off x="-416982"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A2DCD7B5-4AB4-F342-ADFE-819B871445D2}"/>
                </a:ext>
              </a:extLst>
            </p:cNvPr>
            <p:cNvSpPr/>
            <p:nvPr/>
          </p:nvSpPr>
          <p:spPr>
            <a:xfrm>
              <a:off x="-509576"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584EB501-F9A1-C841-99F2-989A1D80E62E}"/>
                </a:ext>
              </a:extLst>
            </p:cNvPr>
            <p:cNvSpPr/>
            <p:nvPr/>
          </p:nvSpPr>
          <p:spPr>
            <a:xfrm>
              <a:off x="-602170"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7DDE480F-5EBF-7E4C-9641-ABA62E964E14}"/>
                </a:ext>
              </a:extLst>
            </p:cNvPr>
            <p:cNvSpPr/>
            <p:nvPr/>
          </p:nvSpPr>
          <p:spPr>
            <a:xfrm>
              <a:off x="-694765"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EFCA5C00-9228-DE4B-A025-E561CCF0A4BF}"/>
                </a:ext>
              </a:extLst>
            </p:cNvPr>
            <p:cNvSpPr/>
            <p:nvPr/>
          </p:nvSpPr>
          <p:spPr>
            <a:xfrm>
              <a:off x="-42483" y="-75168"/>
              <a:ext cx="3039831" cy="1022795"/>
            </a:xfrm>
            <a:custGeom>
              <a:avLst/>
              <a:gdLst>
                <a:gd name="connsiteX0" fmla="*/ 1869 w 3039831"/>
                <a:gd name="connsiteY0" fmla="*/ 1022796 h 1022795"/>
                <a:gd name="connsiteX1" fmla="*/ 985868 w 3039831"/>
                <a:gd name="connsiteY1" fmla="*/ 455985 h 1022795"/>
                <a:gd name="connsiteX2" fmla="*/ 3039832 w 3039831"/>
                <a:gd name="connsiteY2" fmla="*/ 0 h 1022795"/>
                <a:gd name="connsiteX3" fmla="*/ 1869 w 3039831"/>
                <a:gd name="connsiteY3" fmla="*/ 0 h 1022795"/>
                <a:gd name="connsiteX4" fmla="*/ 1869 w 3039831"/>
                <a:gd name="connsiteY4" fmla="*/ 1022796 h 10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831" h="1022795">
                  <a:moveTo>
                    <a:pt x="1869" y="1022796"/>
                  </a:moveTo>
                  <a:cubicBezTo>
                    <a:pt x="254417" y="1022796"/>
                    <a:pt x="455473" y="598293"/>
                    <a:pt x="985868" y="455985"/>
                  </a:cubicBezTo>
                  <a:cubicBezTo>
                    <a:pt x="1690426" y="266963"/>
                    <a:pt x="2587311" y="308260"/>
                    <a:pt x="3039832" y="0"/>
                  </a:cubicBezTo>
                  <a:lnTo>
                    <a:pt x="1869" y="0"/>
                  </a:lnTo>
                  <a:cubicBezTo>
                    <a:pt x="1869" y="0"/>
                    <a:pt x="-2337" y="1022796"/>
                    <a:pt x="1869" y="1022796"/>
                  </a:cubicBezTo>
                  <a:close/>
                </a:path>
              </a:pathLst>
            </a:custGeom>
            <a:solidFill>
              <a:schemeClr val="accent1"/>
            </a:solidFill>
            <a:ln w="6371" cap="flat">
              <a:noFill/>
              <a:prstDash val="solid"/>
              <a:miter/>
            </a:ln>
          </p:spPr>
          <p:txBody>
            <a:bodyPr rtlCol="0" anchor="ctr"/>
            <a:lstStyle/>
            <a:p>
              <a:endParaRPr lang="en-US" dirty="0"/>
            </a:p>
          </p:txBody>
        </p:sp>
        <p:sp>
          <p:nvSpPr>
            <p:cNvPr id="206" name="Freeform 205">
              <a:extLst>
                <a:ext uri="{FF2B5EF4-FFF2-40B4-BE49-F238E27FC236}">
                  <a16:creationId xmlns:a16="http://schemas.microsoft.com/office/drawing/2014/main" id="{BB783B81-CEBC-F341-AD98-41AAF361B58D}"/>
                </a:ext>
              </a:extLst>
            </p:cNvPr>
            <p:cNvSpPr/>
            <p:nvPr/>
          </p:nvSpPr>
          <p:spPr>
            <a:xfrm>
              <a:off x="11904507" y="1120207"/>
              <a:ext cx="578316" cy="641501"/>
            </a:xfrm>
            <a:custGeom>
              <a:avLst/>
              <a:gdLst>
                <a:gd name="connsiteX0" fmla="*/ 0 w 578316"/>
                <a:gd name="connsiteY0" fmla="*/ 0 h 641501"/>
                <a:gd name="connsiteX1" fmla="*/ 578317 w 578316"/>
                <a:gd name="connsiteY1" fmla="*/ 281302 h 641501"/>
                <a:gd name="connsiteX2" fmla="*/ 45564 w 578316"/>
                <a:gd name="connsiteY2" fmla="*/ 641502 h 641501"/>
                <a:gd name="connsiteX3" fmla="*/ 0 w 578316"/>
                <a:gd name="connsiteY3" fmla="*/ 0 h 641501"/>
              </a:gdLst>
              <a:ahLst/>
              <a:cxnLst>
                <a:cxn ang="0">
                  <a:pos x="connsiteX0" y="connsiteY0"/>
                </a:cxn>
                <a:cxn ang="0">
                  <a:pos x="connsiteX1" y="connsiteY1"/>
                </a:cxn>
                <a:cxn ang="0">
                  <a:pos x="connsiteX2" y="connsiteY2"/>
                </a:cxn>
                <a:cxn ang="0">
                  <a:pos x="connsiteX3" y="connsiteY3"/>
                </a:cxn>
              </a:cxnLst>
              <a:rect l="l" t="t" r="r" b="b"/>
              <a:pathLst>
                <a:path w="578316" h="641501">
                  <a:moveTo>
                    <a:pt x="0" y="0"/>
                  </a:moveTo>
                  <a:lnTo>
                    <a:pt x="578317" y="281302"/>
                  </a:lnTo>
                  <a:lnTo>
                    <a:pt x="45564" y="641502"/>
                  </a:lnTo>
                  <a:lnTo>
                    <a:pt x="0" y="0"/>
                  </a:lnTo>
                  <a:close/>
                </a:path>
              </a:pathLst>
            </a:custGeom>
            <a:solidFill>
              <a:schemeClr val="accent6"/>
            </a:solidFill>
            <a:ln w="6371"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97AE4842-3806-EB4A-902E-6424D7B27F7E}"/>
                </a:ext>
              </a:extLst>
            </p:cNvPr>
            <p:cNvSpPr/>
            <p:nvPr/>
          </p:nvSpPr>
          <p:spPr>
            <a:xfrm>
              <a:off x="-1984586" y="4919254"/>
              <a:ext cx="3145022" cy="3145181"/>
            </a:xfrm>
            <a:custGeom>
              <a:avLst/>
              <a:gdLst>
                <a:gd name="connsiteX0" fmla="*/ 3145023 w 3145022"/>
                <a:gd name="connsiteY0" fmla="*/ 1572591 h 3145181"/>
                <a:gd name="connsiteX1" fmla="*/ 1572511 w 3145022"/>
                <a:gd name="connsiteY1" fmla="*/ 3145182 h 3145181"/>
                <a:gd name="connsiteX2" fmla="*/ 0 w 3145022"/>
                <a:gd name="connsiteY2" fmla="*/ 1572591 h 3145181"/>
                <a:gd name="connsiteX3" fmla="*/ 1572511 w 3145022"/>
                <a:gd name="connsiteY3" fmla="*/ 0 h 3145181"/>
                <a:gd name="connsiteX4" fmla="*/ 3145023 w 3145022"/>
                <a:gd name="connsiteY4" fmla="*/ 1572591 h 314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022" h="3145181">
                  <a:moveTo>
                    <a:pt x="3145023" y="1572591"/>
                  </a:moveTo>
                  <a:cubicBezTo>
                    <a:pt x="3145023" y="2441109"/>
                    <a:pt x="2440986" y="3145182"/>
                    <a:pt x="1572511" y="3145182"/>
                  </a:cubicBezTo>
                  <a:cubicBezTo>
                    <a:pt x="704037" y="3145182"/>
                    <a:pt x="0" y="2441109"/>
                    <a:pt x="0" y="1572591"/>
                  </a:cubicBezTo>
                  <a:cubicBezTo>
                    <a:pt x="0" y="704073"/>
                    <a:pt x="704037" y="0"/>
                    <a:pt x="1572511" y="0"/>
                  </a:cubicBezTo>
                  <a:cubicBezTo>
                    <a:pt x="2440986" y="0"/>
                    <a:pt x="3145023" y="704073"/>
                    <a:pt x="3145023" y="1572591"/>
                  </a:cubicBezTo>
                  <a:close/>
                </a:path>
              </a:pathLst>
            </a:custGeom>
            <a:solidFill>
              <a:schemeClr val="accent6"/>
            </a:solidFill>
            <a:ln w="6371"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0D8852ED-C102-BA48-BDA2-41FFED94DC61}"/>
                </a:ext>
              </a:extLst>
            </p:cNvPr>
            <p:cNvSpPr/>
            <p:nvPr/>
          </p:nvSpPr>
          <p:spPr>
            <a:xfrm>
              <a:off x="846010" y="-174204"/>
              <a:ext cx="1050719" cy="505056"/>
            </a:xfrm>
            <a:custGeom>
              <a:avLst/>
              <a:gdLst>
                <a:gd name="connsiteX0" fmla="*/ 316019 w 1050719"/>
                <a:gd name="connsiteY0" fmla="*/ 479438 h 505056"/>
                <a:gd name="connsiteX1" fmla="*/ 432447 w 1050719"/>
                <a:gd name="connsiteY1" fmla="*/ 366764 h 505056"/>
                <a:gd name="connsiteX2" fmla="*/ 532816 w 1050719"/>
                <a:gd name="connsiteY2" fmla="*/ 268748 h 505056"/>
                <a:gd name="connsiteX3" fmla="*/ 672568 w 1050719"/>
                <a:gd name="connsiteY3" fmla="*/ 257213 h 505056"/>
                <a:gd name="connsiteX4" fmla="*/ 833987 w 1050719"/>
                <a:gd name="connsiteY4" fmla="*/ 243065 h 505056"/>
                <a:gd name="connsiteX5" fmla="*/ 950351 w 1050719"/>
                <a:gd name="connsiteY5" fmla="*/ 130391 h 505056"/>
                <a:gd name="connsiteX6" fmla="*/ 1050720 w 1050719"/>
                <a:gd name="connsiteY6" fmla="*/ 32375 h 505056"/>
                <a:gd name="connsiteX7" fmla="*/ 1035936 w 1050719"/>
                <a:gd name="connsiteY7" fmla="*/ 0 h 505056"/>
                <a:gd name="connsiteX8" fmla="*/ 919508 w 1050719"/>
                <a:gd name="connsiteY8" fmla="*/ 112674 h 505056"/>
                <a:gd name="connsiteX9" fmla="*/ 819202 w 1050719"/>
                <a:gd name="connsiteY9" fmla="*/ 210690 h 505056"/>
                <a:gd name="connsiteX10" fmla="*/ 679387 w 1050719"/>
                <a:gd name="connsiteY10" fmla="*/ 222225 h 505056"/>
                <a:gd name="connsiteX11" fmla="*/ 518032 w 1050719"/>
                <a:gd name="connsiteY11" fmla="*/ 236373 h 505056"/>
                <a:gd name="connsiteX12" fmla="*/ 401603 w 1050719"/>
                <a:gd name="connsiteY12" fmla="*/ 348983 h 505056"/>
                <a:gd name="connsiteX13" fmla="*/ 301234 w 1050719"/>
                <a:gd name="connsiteY13" fmla="*/ 446999 h 505056"/>
                <a:gd name="connsiteX14" fmla="*/ 161419 w 1050719"/>
                <a:gd name="connsiteY14" fmla="*/ 458598 h 505056"/>
                <a:gd name="connsiteX15" fmla="*/ 0 w 1050719"/>
                <a:gd name="connsiteY15" fmla="*/ 472682 h 505056"/>
                <a:gd name="connsiteX16" fmla="*/ 14785 w 1050719"/>
                <a:gd name="connsiteY16" fmla="*/ 505057 h 505056"/>
                <a:gd name="connsiteX17" fmla="*/ 154600 w 1050719"/>
                <a:gd name="connsiteY17" fmla="*/ 493522 h 505056"/>
                <a:gd name="connsiteX18" fmla="*/ 316019 w 1050719"/>
                <a:gd name="connsiteY18" fmla="*/ 479438 h 50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719" h="505056">
                  <a:moveTo>
                    <a:pt x="316019" y="479438"/>
                  </a:moveTo>
                  <a:cubicBezTo>
                    <a:pt x="386118" y="447573"/>
                    <a:pt x="409569" y="406467"/>
                    <a:pt x="432447" y="366764"/>
                  </a:cubicBezTo>
                  <a:cubicBezTo>
                    <a:pt x="453413" y="330374"/>
                    <a:pt x="473232" y="295896"/>
                    <a:pt x="532816" y="268748"/>
                  </a:cubicBezTo>
                  <a:cubicBezTo>
                    <a:pt x="592400" y="241599"/>
                    <a:pt x="631337" y="249119"/>
                    <a:pt x="672568" y="257213"/>
                  </a:cubicBezTo>
                  <a:cubicBezTo>
                    <a:pt x="717559" y="265944"/>
                    <a:pt x="764015" y="274993"/>
                    <a:pt x="833987" y="243065"/>
                  </a:cubicBezTo>
                  <a:cubicBezTo>
                    <a:pt x="903958" y="211136"/>
                    <a:pt x="927537" y="170094"/>
                    <a:pt x="950351" y="130391"/>
                  </a:cubicBezTo>
                  <a:cubicBezTo>
                    <a:pt x="971381" y="93937"/>
                    <a:pt x="991136" y="59523"/>
                    <a:pt x="1050720" y="32375"/>
                  </a:cubicBezTo>
                  <a:lnTo>
                    <a:pt x="1035936" y="0"/>
                  </a:lnTo>
                  <a:cubicBezTo>
                    <a:pt x="965837" y="31865"/>
                    <a:pt x="942385" y="72970"/>
                    <a:pt x="919508" y="112674"/>
                  </a:cubicBezTo>
                  <a:cubicBezTo>
                    <a:pt x="898542" y="149063"/>
                    <a:pt x="878723" y="183541"/>
                    <a:pt x="819202" y="210690"/>
                  </a:cubicBezTo>
                  <a:cubicBezTo>
                    <a:pt x="759682" y="237839"/>
                    <a:pt x="720681" y="230255"/>
                    <a:pt x="679387" y="222225"/>
                  </a:cubicBezTo>
                  <a:cubicBezTo>
                    <a:pt x="634778" y="213494"/>
                    <a:pt x="587939" y="204444"/>
                    <a:pt x="518032" y="236373"/>
                  </a:cubicBezTo>
                  <a:cubicBezTo>
                    <a:pt x="448124" y="268302"/>
                    <a:pt x="424418" y="309343"/>
                    <a:pt x="401603" y="348983"/>
                  </a:cubicBezTo>
                  <a:cubicBezTo>
                    <a:pt x="380638" y="385436"/>
                    <a:pt x="360819" y="419850"/>
                    <a:pt x="301234" y="446999"/>
                  </a:cubicBezTo>
                  <a:cubicBezTo>
                    <a:pt x="241650" y="474148"/>
                    <a:pt x="202714" y="466628"/>
                    <a:pt x="161419" y="458598"/>
                  </a:cubicBezTo>
                  <a:cubicBezTo>
                    <a:pt x="116492" y="449803"/>
                    <a:pt x="69972" y="440754"/>
                    <a:pt x="0" y="472682"/>
                  </a:cubicBezTo>
                  <a:lnTo>
                    <a:pt x="14785" y="505057"/>
                  </a:lnTo>
                  <a:cubicBezTo>
                    <a:pt x="74369" y="477908"/>
                    <a:pt x="113369" y="485492"/>
                    <a:pt x="154600" y="493522"/>
                  </a:cubicBezTo>
                  <a:cubicBezTo>
                    <a:pt x="199591" y="502317"/>
                    <a:pt x="246111" y="511366"/>
                    <a:pt x="316019" y="479438"/>
                  </a:cubicBezTo>
                  <a:close/>
                </a:path>
              </a:pathLst>
            </a:custGeom>
            <a:solidFill>
              <a:srgbClr val="231F20"/>
            </a:solidFill>
            <a:ln w="6371"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2E66D691-5FDB-F546-9E2E-C08F17F19042}"/>
                </a:ext>
              </a:extLst>
            </p:cNvPr>
            <p:cNvSpPr/>
            <p:nvPr/>
          </p:nvSpPr>
          <p:spPr>
            <a:xfrm>
              <a:off x="7359799" y="6308877"/>
              <a:ext cx="386702" cy="1101629"/>
            </a:xfrm>
            <a:custGeom>
              <a:avLst/>
              <a:gdLst>
                <a:gd name="connsiteX0" fmla="*/ 375730 w 386702"/>
                <a:gd name="connsiteY0" fmla="*/ 789482 h 1101629"/>
                <a:gd name="connsiteX1" fmla="*/ 280141 w 386702"/>
                <a:gd name="connsiteY1" fmla="*/ 658645 h 1101629"/>
                <a:gd name="connsiteX2" fmla="*/ 196850 w 386702"/>
                <a:gd name="connsiteY2" fmla="*/ 545716 h 1101629"/>
                <a:gd name="connsiteX3" fmla="*/ 204689 w 386702"/>
                <a:gd name="connsiteY3" fmla="*/ 405511 h 1101629"/>
                <a:gd name="connsiteX4" fmla="*/ 212973 w 386702"/>
                <a:gd name="connsiteY4" fmla="*/ 243702 h 1101629"/>
                <a:gd name="connsiteX5" fmla="*/ 117383 w 386702"/>
                <a:gd name="connsiteY5" fmla="*/ 112865 h 1101629"/>
                <a:gd name="connsiteX6" fmla="*/ 34093 w 386702"/>
                <a:gd name="connsiteY6" fmla="*/ 0 h 1101629"/>
                <a:gd name="connsiteX7" fmla="*/ 0 w 386702"/>
                <a:gd name="connsiteY7" fmla="*/ 10133 h 1101629"/>
                <a:gd name="connsiteX8" fmla="*/ 95590 w 386702"/>
                <a:gd name="connsiteY8" fmla="*/ 140970 h 1101629"/>
                <a:gd name="connsiteX9" fmla="*/ 178880 w 386702"/>
                <a:gd name="connsiteY9" fmla="*/ 253898 h 1101629"/>
                <a:gd name="connsiteX10" fmla="*/ 171041 w 386702"/>
                <a:gd name="connsiteY10" fmla="*/ 394103 h 1101629"/>
                <a:gd name="connsiteX11" fmla="*/ 162757 w 386702"/>
                <a:gd name="connsiteY11" fmla="*/ 555849 h 1101629"/>
                <a:gd name="connsiteX12" fmla="*/ 258346 w 386702"/>
                <a:gd name="connsiteY12" fmla="*/ 686750 h 1101629"/>
                <a:gd name="connsiteX13" fmla="*/ 341637 w 386702"/>
                <a:gd name="connsiteY13" fmla="*/ 799615 h 1101629"/>
                <a:gd name="connsiteX14" fmla="*/ 333799 w 386702"/>
                <a:gd name="connsiteY14" fmla="*/ 939820 h 1101629"/>
                <a:gd name="connsiteX15" fmla="*/ 325514 w 386702"/>
                <a:gd name="connsiteY15" fmla="*/ 1101629 h 1101629"/>
                <a:gd name="connsiteX16" fmla="*/ 359607 w 386702"/>
                <a:gd name="connsiteY16" fmla="*/ 1091433 h 1101629"/>
                <a:gd name="connsiteX17" fmla="*/ 367446 w 386702"/>
                <a:gd name="connsiteY17" fmla="*/ 951228 h 1101629"/>
                <a:gd name="connsiteX18" fmla="*/ 375730 w 386702"/>
                <a:gd name="connsiteY18" fmla="*/ 789482 h 110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702" h="1101629">
                  <a:moveTo>
                    <a:pt x="375730" y="789482"/>
                  </a:moveTo>
                  <a:cubicBezTo>
                    <a:pt x="353744" y="715810"/>
                    <a:pt x="316337" y="686750"/>
                    <a:pt x="280141" y="658645"/>
                  </a:cubicBezTo>
                  <a:cubicBezTo>
                    <a:pt x="246940" y="633153"/>
                    <a:pt x="215522" y="608426"/>
                    <a:pt x="196850" y="545716"/>
                  </a:cubicBezTo>
                  <a:cubicBezTo>
                    <a:pt x="178179" y="483007"/>
                    <a:pt x="191051" y="445406"/>
                    <a:pt x="204689" y="405511"/>
                  </a:cubicBezTo>
                  <a:cubicBezTo>
                    <a:pt x="219537" y="362175"/>
                    <a:pt x="234959" y="317373"/>
                    <a:pt x="212973" y="243702"/>
                  </a:cubicBezTo>
                  <a:cubicBezTo>
                    <a:pt x="190988" y="170030"/>
                    <a:pt x="153580" y="140970"/>
                    <a:pt x="117383" y="112865"/>
                  </a:cubicBezTo>
                  <a:cubicBezTo>
                    <a:pt x="84182" y="87373"/>
                    <a:pt x="52829" y="62710"/>
                    <a:pt x="34093" y="0"/>
                  </a:cubicBezTo>
                  <a:lnTo>
                    <a:pt x="0" y="10133"/>
                  </a:lnTo>
                  <a:cubicBezTo>
                    <a:pt x="21985" y="83805"/>
                    <a:pt x="59329" y="112865"/>
                    <a:pt x="95590" y="140970"/>
                  </a:cubicBezTo>
                  <a:cubicBezTo>
                    <a:pt x="128791" y="166462"/>
                    <a:pt x="160144" y="191189"/>
                    <a:pt x="178880" y="253898"/>
                  </a:cubicBezTo>
                  <a:cubicBezTo>
                    <a:pt x="197615" y="316608"/>
                    <a:pt x="184679" y="354209"/>
                    <a:pt x="171041" y="394103"/>
                  </a:cubicBezTo>
                  <a:cubicBezTo>
                    <a:pt x="156130" y="437440"/>
                    <a:pt x="140771" y="482241"/>
                    <a:pt x="162757" y="555849"/>
                  </a:cubicBezTo>
                  <a:cubicBezTo>
                    <a:pt x="184743" y="629457"/>
                    <a:pt x="222086" y="658645"/>
                    <a:pt x="258346" y="686750"/>
                  </a:cubicBezTo>
                  <a:cubicBezTo>
                    <a:pt x="291548" y="712242"/>
                    <a:pt x="322901" y="736905"/>
                    <a:pt x="341637" y="799615"/>
                  </a:cubicBezTo>
                  <a:cubicBezTo>
                    <a:pt x="360372" y="862324"/>
                    <a:pt x="347435" y="899989"/>
                    <a:pt x="333799" y="939820"/>
                  </a:cubicBezTo>
                  <a:cubicBezTo>
                    <a:pt x="318886" y="983156"/>
                    <a:pt x="303529" y="1027958"/>
                    <a:pt x="325514" y="1101629"/>
                  </a:cubicBezTo>
                  <a:lnTo>
                    <a:pt x="359607" y="1091433"/>
                  </a:lnTo>
                  <a:cubicBezTo>
                    <a:pt x="340872" y="1028722"/>
                    <a:pt x="353808" y="991122"/>
                    <a:pt x="367446" y="951228"/>
                  </a:cubicBezTo>
                  <a:cubicBezTo>
                    <a:pt x="382294" y="908019"/>
                    <a:pt x="397716" y="863408"/>
                    <a:pt x="375730" y="789482"/>
                  </a:cubicBezTo>
                  <a:close/>
                </a:path>
              </a:pathLst>
            </a:custGeom>
            <a:solidFill>
              <a:srgbClr val="231F20"/>
            </a:solidFill>
            <a:ln w="6371"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ADEFAFD2-590E-6E41-90E4-C656D38F5F4F}"/>
                </a:ext>
              </a:extLst>
            </p:cNvPr>
            <p:cNvSpPr/>
            <p:nvPr/>
          </p:nvSpPr>
          <p:spPr>
            <a:xfrm>
              <a:off x="-730579" y="4751454"/>
              <a:ext cx="1731890" cy="1731659"/>
            </a:xfrm>
            <a:custGeom>
              <a:avLst/>
              <a:gdLst>
                <a:gd name="connsiteX0" fmla="*/ 180537 w 1731890"/>
                <a:gd name="connsiteY0" fmla="*/ 0 h 1731659"/>
                <a:gd name="connsiteX1" fmla="*/ 1731891 w 1731890"/>
                <a:gd name="connsiteY1" fmla="*/ 1551369 h 1731659"/>
                <a:gd name="connsiteX2" fmla="*/ 1720611 w 1731890"/>
                <a:gd name="connsiteY2" fmla="*/ 1731660 h 1731659"/>
                <a:gd name="connsiteX3" fmla="*/ 0 w 1731890"/>
                <a:gd name="connsiteY3" fmla="*/ 10961 h 1731659"/>
                <a:gd name="connsiteX4" fmla="*/ 180537 w 1731890"/>
                <a:gd name="connsiteY4" fmla="*/ 0 h 173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890" h="1731659">
                  <a:moveTo>
                    <a:pt x="180537" y="0"/>
                  </a:moveTo>
                  <a:lnTo>
                    <a:pt x="1731891" y="1551369"/>
                  </a:lnTo>
                  <a:cubicBezTo>
                    <a:pt x="1731652" y="1611634"/>
                    <a:pt x="1727885" y="1671834"/>
                    <a:pt x="1720611" y="1731660"/>
                  </a:cubicBezTo>
                  <a:lnTo>
                    <a:pt x="0" y="10961"/>
                  </a:lnTo>
                  <a:cubicBezTo>
                    <a:pt x="59916" y="3815"/>
                    <a:pt x="120196" y="156"/>
                    <a:pt x="180537" y="0"/>
                  </a:cubicBezTo>
                  <a:close/>
                </a:path>
              </a:pathLst>
            </a:custGeom>
            <a:noFill/>
            <a:ln w="6371"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22B28AB4-FB6F-C041-9BD8-CBF1B0B987B3}"/>
                </a:ext>
              </a:extLst>
            </p:cNvPr>
            <p:cNvSpPr/>
            <p:nvPr/>
          </p:nvSpPr>
          <p:spPr>
            <a:xfrm>
              <a:off x="-1904992" y="7024305"/>
              <a:ext cx="633503" cy="633535"/>
            </a:xfrm>
            <a:custGeom>
              <a:avLst/>
              <a:gdLst>
                <a:gd name="connsiteX0" fmla="*/ 633504 w 633503"/>
                <a:gd name="connsiteY0" fmla="*/ 633536 h 633535"/>
                <a:gd name="connsiteX1" fmla="*/ 0 w 633503"/>
                <a:gd name="connsiteY1" fmla="*/ 0 h 633535"/>
              </a:gdLst>
              <a:ahLst/>
              <a:cxnLst>
                <a:cxn ang="0">
                  <a:pos x="connsiteX0" y="connsiteY0"/>
                </a:cxn>
                <a:cxn ang="0">
                  <a:pos x="connsiteX1" y="connsiteY1"/>
                </a:cxn>
              </a:cxnLst>
              <a:rect l="l" t="t" r="r" b="b"/>
              <a:pathLst>
                <a:path w="633503" h="633535">
                  <a:moveTo>
                    <a:pt x="633504" y="633536"/>
                  </a:moveTo>
                  <a:cubicBezTo>
                    <a:pt x="364636" y="489249"/>
                    <a:pt x="144280" y="268882"/>
                    <a:pt x="0" y="0"/>
                  </a:cubicBezTo>
                  <a:close/>
                </a:path>
              </a:pathLst>
            </a:custGeom>
            <a:noFill/>
            <a:ln w="6371"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2E1FB744-9096-B846-BCA0-9DFC1060E523}"/>
                </a:ext>
              </a:extLst>
            </p:cNvPr>
            <p:cNvSpPr/>
            <p:nvPr/>
          </p:nvSpPr>
          <p:spPr>
            <a:xfrm>
              <a:off x="145721" y="4913136"/>
              <a:ext cx="693852" cy="693887"/>
            </a:xfrm>
            <a:custGeom>
              <a:avLst/>
              <a:gdLst>
                <a:gd name="connsiteX0" fmla="*/ 693852 w 693852"/>
                <a:gd name="connsiteY0" fmla="*/ 693888 h 693887"/>
                <a:gd name="connsiteX1" fmla="*/ 0 w 693852"/>
                <a:gd name="connsiteY1" fmla="*/ 0 h 693887"/>
                <a:gd name="connsiteX2" fmla="*/ 693853 w 693852"/>
                <a:gd name="connsiteY2" fmla="*/ 693888 h 693887"/>
              </a:gdLst>
              <a:ahLst/>
              <a:cxnLst>
                <a:cxn ang="0">
                  <a:pos x="connsiteX0" y="connsiteY0"/>
                </a:cxn>
                <a:cxn ang="0">
                  <a:pos x="connsiteX1" y="connsiteY1"/>
                </a:cxn>
                <a:cxn ang="0">
                  <a:pos x="connsiteX2" y="connsiteY2"/>
                </a:cxn>
              </a:cxnLst>
              <a:rect l="l" t="t" r="r" b="b"/>
              <a:pathLst>
                <a:path w="693852" h="693887">
                  <a:moveTo>
                    <a:pt x="693852" y="693888"/>
                  </a:moveTo>
                  <a:lnTo>
                    <a:pt x="0" y="0"/>
                  </a:lnTo>
                  <a:cubicBezTo>
                    <a:pt x="300289" y="150094"/>
                    <a:pt x="543766" y="393583"/>
                    <a:pt x="693853" y="693888"/>
                  </a:cubicBezTo>
                  <a:close/>
                </a:path>
              </a:pathLst>
            </a:custGeom>
            <a:noFill/>
            <a:ln w="6371"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13A6C89B-A2F2-D549-88A1-A05CB4357F64}"/>
                </a:ext>
              </a:extLst>
            </p:cNvPr>
            <p:cNvSpPr/>
            <p:nvPr/>
          </p:nvSpPr>
          <p:spPr>
            <a:xfrm>
              <a:off x="-2062077" y="6575012"/>
              <a:ext cx="1239923" cy="1239985"/>
            </a:xfrm>
            <a:custGeom>
              <a:avLst/>
              <a:gdLst>
                <a:gd name="connsiteX0" fmla="*/ 0 w 1239923"/>
                <a:gd name="connsiteY0" fmla="*/ 0 h 1239985"/>
                <a:gd name="connsiteX1" fmla="*/ 1239924 w 1239923"/>
                <a:gd name="connsiteY1" fmla="*/ 1239986 h 1239985"/>
                <a:gd name="connsiteX2" fmla="*/ 1176643 w 1239923"/>
                <a:gd name="connsiteY2" fmla="*/ 1227240 h 1239985"/>
                <a:gd name="connsiteX3" fmla="*/ 13128 w 1239923"/>
                <a:gd name="connsiteY3" fmla="*/ 63283 h 1239985"/>
                <a:gd name="connsiteX4" fmla="*/ 0 w 1239923"/>
                <a:gd name="connsiteY4" fmla="*/ 0 h 123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923" h="1239985">
                  <a:moveTo>
                    <a:pt x="0" y="0"/>
                  </a:moveTo>
                  <a:lnTo>
                    <a:pt x="1239924" y="1239986"/>
                  </a:lnTo>
                  <a:cubicBezTo>
                    <a:pt x="1218681" y="1236120"/>
                    <a:pt x="1197588" y="1231871"/>
                    <a:pt x="1176643" y="1227240"/>
                  </a:cubicBezTo>
                  <a:lnTo>
                    <a:pt x="13128" y="63283"/>
                  </a:lnTo>
                  <a:cubicBezTo>
                    <a:pt x="8242" y="42338"/>
                    <a:pt x="3866" y="21243"/>
                    <a:pt x="0" y="0"/>
                  </a:cubicBezTo>
                  <a:close/>
                </a:path>
              </a:pathLst>
            </a:custGeom>
            <a:solidFill>
              <a:srgbClr val="000000"/>
            </a:solidFill>
            <a:ln w="6371"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08DF6D58-C034-1942-B0E3-1E84C1BDBDCD}"/>
                </a:ext>
              </a:extLst>
            </p:cNvPr>
            <p:cNvSpPr/>
            <p:nvPr/>
          </p:nvSpPr>
          <p:spPr>
            <a:xfrm>
              <a:off x="-287044" y="4772548"/>
              <a:ext cx="1267198" cy="1267262"/>
            </a:xfrm>
            <a:custGeom>
              <a:avLst/>
              <a:gdLst>
                <a:gd name="connsiteX0" fmla="*/ 61942 w 1267198"/>
                <a:gd name="connsiteY0" fmla="*/ 11599 h 1267262"/>
                <a:gd name="connsiteX1" fmla="*/ 1255600 w 1267198"/>
                <a:gd name="connsiteY1" fmla="*/ 1205381 h 1267262"/>
                <a:gd name="connsiteX2" fmla="*/ 1267198 w 1267198"/>
                <a:gd name="connsiteY2" fmla="*/ 1267263 h 1267262"/>
                <a:gd name="connsiteX3" fmla="*/ 0 w 1267198"/>
                <a:gd name="connsiteY3" fmla="*/ 0 h 1267262"/>
                <a:gd name="connsiteX4" fmla="*/ 61942 w 1267198"/>
                <a:gd name="connsiteY4" fmla="*/ 11599 h 1267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198" h="1267262">
                  <a:moveTo>
                    <a:pt x="61942" y="11599"/>
                  </a:moveTo>
                  <a:lnTo>
                    <a:pt x="1255600" y="1205381"/>
                  </a:lnTo>
                  <a:cubicBezTo>
                    <a:pt x="1259934" y="1225839"/>
                    <a:pt x="1263757" y="1246487"/>
                    <a:pt x="1267198" y="1267263"/>
                  </a:cubicBezTo>
                  <a:lnTo>
                    <a:pt x="0" y="0"/>
                  </a:lnTo>
                  <a:cubicBezTo>
                    <a:pt x="20775" y="3505"/>
                    <a:pt x="41550" y="7329"/>
                    <a:pt x="61942" y="11599"/>
                  </a:cubicBezTo>
                  <a:close/>
                </a:path>
              </a:pathLst>
            </a:custGeom>
            <a:solidFill>
              <a:srgbClr val="000000"/>
            </a:solidFill>
            <a:ln w="6371"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CE8454B9-F998-5646-84C3-7EEA73899073}"/>
                </a:ext>
              </a:extLst>
            </p:cNvPr>
            <p:cNvSpPr/>
            <p:nvPr/>
          </p:nvSpPr>
          <p:spPr>
            <a:xfrm>
              <a:off x="-2041303" y="5880678"/>
              <a:ext cx="1913447" cy="1913544"/>
            </a:xfrm>
            <a:custGeom>
              <a:avLst/>
              <a:gdLst>
                <a:gd name="connsiteX0" fmla="*/ 10451 w 1913447"/>
                <a:gd name="connsiteY0" fmla="*/ 0 h 1913544"/>
                <a:gd name="connsiteX1" fmla="*/ 1913447 w 1913447"/>
                <a:gd name="connsiteY1" fmla="*/ 1903029 h 1913544"/>
                <a:gd name="connsiteX2" fmla="*/ 1873555 w 1913447"/>
                <a:gd name="connsiteY2" fmla="*/ 1913544 h 1913544"/>
                <a:gd name="connsiteX3" fmla="*/ 0 w 1913447"/>
                <a:gd name="connsiteY3" fmla="*/ 39895 h 1913544"/>
                <a:gd name="connsiteX4" fmla="*/ 10451 w 1913447"/>
                <a:gd name="connsiteY4" fmla="*/ 0 h 1913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47" h="1913544">
                  <a:moveTo>
                    <a:pt x="10451" y="0"/>
                  </a:moveTo>
                  <a:lnTo>
                    <a:pt x="1913447" y="1903029"/>
                  </a:lnTo>
                  <a:cubicBezTo>
                    <a:pt x="1900192" y="1906726"/>
                    <a:pt x="1886937" y="1910230"/>
                    <a:pt x="1873555" y="1913544"/>
                  </a:cubicBezTo>
                  <a:lnTo>
                    <a:pt x="0" y="39895"/>
                  </a:lnTo>
                  <a:cubicBezTo>
                    <a:pt x="3314" y="26512"/>
                    <a:pt x="6819" y="13192"/>
                    <a:pt x="10451" y="0"/>
                  </a:cubicBezTo>
                  <a:close/>
                </a:path>
              </a:pathLst>
            </a:custGeom>
            <a:solidFill>
              <a:srgbClr val="000000"/>
            </a:solidFill>
            <a:ln w="6371"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29388482-68E0-1649-B217-8034A6EE720B}"/>
                </a:ext>
              </a:extLst>
            </p:cNvPr>
            <p:cNvSpPr/>
            <p:nvPr/>
          </p:nvSpPr>
          <p:spPr>
            <a:xfrm>
              <a:off x="-2087186" y="6308049"/>
              <a:ext cx="1531981" cy="1532059"/>
            </a:xfrm>
            <a:custGeom>
              <a:avLst/>
              <a:gdLst>
                <a:gd name="connsiteX0" fmla="*/ 0 w 1531981"/>
                <a:gd name="connsiteY0" fmla="*/ 0 h 1532059"/>
                <a:gd name="connsiteX1" fmla="*/ 1531981 w 1531981"/>
                <a:gd name="connsiteY1" fmla="*/ 1532059 h 1532059"/>
                <a:gd name="connsiteX2" fmla="*/ 1480363 w 1531981"/>
                <a:gd name="connsiteY2" fmla="*/ 1530784 h 1532059"/>
                <a:gd name="connsiteX3" fmla="*/ 1275 w 1531981"/>
                <a:gd name="connsiteY3" fmla="*/ 51621 h 1532059"/>
                <a:gd name="connsiteX4" fmla="*/ 0 w 1531981"/>
                <a:gd name="connsiteY4" fmla="*/ 0 h 1532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81" h="1532059">
                  <a:moveTo>
                    <a:pt x="0" y="0"/>
                  </a:moveTo>
                  <a:lnTo>
                    <a:pt x="1531981" y="1532059"/>
                  </a:lnTo>
                  <a:cubicBezTo>
                    <a:pt x="1514712" y="1532059"/>
                    <a:pt x="1497506" y="1531485"/>
                    <a:pt x="1480363" y="1530784"/>
                  </a:cubicBezTo>
                  <a:lnTo>
                    <a:pt x="1275" y="51621"/>
                  </a:lnTo>
                  <a:cubicBezTo>
                    <a:pt x="425" y="34499"/>
                    <a:pt x="0" y="17292"/>
                    <a:pt x="0" y="0"/>
                  </a:cubicBezTo>
                  <a:close/>
                </a:path>
              </a:pathLst>
            </a:custGeom>
            <a:solidFill>
              <a:srgbClr val="000000"/>
            </a:solidFill>
            <a:ln w="6371"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EDCE6BD-05B4-B045-A1A9-E493C734091B}"/>
                </a:ext>
              </a:extLst>
            </p:cNvPr>
            <p:cNvSpPr/>
            <p:nvPr/>
          </p:nvSpPr>
          <p:spPr>
            <a:xfrm>
              <a:off x="-1953360" y="6925461"/>
              <a:ext cx="780902" cy="780942"/>
            </a:xfrm>
            <a:custGeom>
              <a:avLst/>
              <a:gdLst>
                <a:gd name="connsiteX0" fmla="*/ 0 w 780902"/>
                <a:gd name="connsiteY0" fmla="*/ 0 h 780942"/>
                <a:gd name="connsiteX1" fmla="*/ 780903 w 780902"/>
                <a:gd name="connsiteY1" fmla="*/ 780942 h 780942"/>
                <a:gd name="connsiteX2" fmla="*/ 681999 w 780902"/>
                <a:gd name="connsiteY2" fmla="*/ 732380 h 780942"/>
                <a:gd name="connsiteX3" fmla="*/ 48496 w 780902"/>
                <a:gd name="connsiteY3" fmla="*/ 98845 h 780942"/>
                <a:gd name="connsiteX4" fmla="*/ 0 w 780902"/>
                <a:gd name="connsiteY4" fmla="*/ 0 h 78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02" h="780942">
                  <a:moveTo>
                    <a:pt x="0" y="0"/>
                  </a:moveTo>
                  <a:lnTo>
                    <a:pt x="780903" y="780942"/>
                  </a:lnTo>
                  <a:cubicBezTo>
                    <a:pt x="747255" y="765902"/>
                    <a:pt x="714287" y="749715"/>
                    <a:pt x="681999" y="732380"/>
                  </a:cubicBezTo>
                  <a:lnTo>
                    <a:pt x="48496" y="98845"/>
                  </a:lnTo>
                  <a:cubicBezTo>
                    <a:pt x="31098" y="66597"/>
                    <a:pt x="14848" y="33586"/>
                    <a:pt x="0" y="0"/>
                  </a:cubicBezTo>
                  <a:close/>
                </a:path>
              </a:pathLst>
            </a:custGeom>
            <a:solidFill>
              <a:srgbClr val="000000"/>
            </a:solidFill>
            <a:ln w="6371"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A292258-FDDD-334A-BB20-D111CE04D763}"/>
                </a:ext>
              </a:extLst>
            </p:cNvPr>
            <p:cNvSpPr/>
            <p:nvPr/>
          </p:nvSpPr>
          <p:spPr>
            <a:xfrm>
              <a:off x="-2078009" y="6080980"/>
              <a:ext cx="1749670" cy="1749886"/>
            </a:xfrm>
            <a:custGeom>
              <a:avLst/>
              <a:gdLst>
                <a:gd name="connsiteX0" fmla="*/ 5608 w 1749670"/>
                <a:gd name="connsiteY0" fmla="*/ 0 h 1749886"/>
                <a:gd name="connsiteX1" fmla="*/ 1749671 w 1749670"/>
                <a:gd name="connsiteY1" fmla="*/ 1744278 h 1749886"/>
                <a:gd name="connsiteX2" fmla="*/ 1705062 w 1749670"/>
                <a:gd name="connsiteY2" fmla="*/ 1749886 h 1749886"/>
                <a:gd name="connsiteX3" fmla="*/ 0 w 1749670"/>
                <a:gd name="connsiteY3" fmla="*/ 44738 h 1749886"/>
                <a:gd name="connsiteX4" fmla="*/ 5608 w 1749670"/>
                <a:gd name="connsiteY4" fmla="*/ 0 h 174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70" h="1749886">
                  <a:moveTo>
                    <a:pt x="5608" y="0"/>
                  </a:moveTo>
                  <a:lnTo>
                    <a:pt x="1749671" y="1744278"/>
                  </a:lnTo>
                  <a:cubicBezTo>
                    <a:pt x="1734823" y="1746382"/>
                    <a:pt x="1719847" y="1748229"/>
                    <a:pt x="1705062" y="1749886"/>
                  </a:cubicBezTo>
                  <a:lnTo>
                    <a:pt x="0" y="44738"/>
                  </a:lnTo>
                  <a:cubicBezTo>
                    <a:pt x="1657" y="29762"/>
                    <a:pt x="3569" y="14849"/>
                    <a:pt x="5608" y="0"/>
                  </a:cubicBezTo>
                  <a:close/>
                </a:path>
              </a:pathLst>
            </a:custGeom>
            <a:solidFill>
              <a:srgbClr val="000000"/>
            </a:solidFill>
            <a:ln w="6371"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0698E2A2-6A1E-9740-848A-F9F06CBAB82D}"/>
                </a:ext>
              </a:extLst>
            </p:cNvPr>
            <p:cNvSpPr/>
            <p:nvPr/>
          </p:nvSpPr>
          <p:spPr>
            <a:xfrm>
              <a:off x="-1710117" y="5257658"/>
              <a:ext cx="2205250" cy="2205298"/>
            </a:xfrm>
            <a:custGeom>
              <a:avLst/>
              <a:gdLst>
                <a:gd name="connsiteX0" fmla="*/ 23706 w 2205250"/>
                <a:gd name="connsiteY0" fmla="*/ 0 h 2205298"/>
                <a:gd name="connsiteX1" fmla="*/ 2205250 w 2205250"/>
                <a:gd name="connsiteY1" fmla="*/ 2181655 h 2205298"/>
                <a:gd name="connsiteX2" fmla="*/ 2178549 w 2205250"/>
                <a:gd name="connsiteY2" fmla="*/ 2205298 h 2205298"/>
                <a:gd name="connsiteX3" fmla="*/ 0 w 2205250"/>
                <a:gd name="connsiteY3" fmla="*/ 26703 h 2205298"/>
                <a:gd name="connsiteX4" fmla="*/ 23706 w 2205250"/>
                <a:gd name="connsiteY4" fmla="*/ 0 h 220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50" h="2205298">
                  <a:moveTo>
                    <a:pt x="23706" y="0"/>
                  </a:moveTo>
                  <a:lnTo>
                    <a:pt x="2205250" y="2181655"/>
                  </a:lnTo>
                  <a:cubicBezTo>
                    <a:pt x="2196392" y="2189621"/>
                    <a:pt x="2187534" y="2197523"/>
                    <a:pt x="2178549" y="2205298"/>
                  </a:cubicBezTo>
                  <a:lnTo>
                    <a:pt x="0" y="26703"/>
                  </a:lnTo>
                  <a:cubicBezTo>
                    <a:pt x="7838" y="17717"/>
                    <a:pt x="15677" y="9113"/>
                    <a:pt x="23706" y="0"/>
                  </a:cubicBezTo>
                  <a:close/>
                </a:path>
              </a:pathLst>
            </a:custGeom>
            <a:solidFill>
              <a:srgbClr val="000000"/>
            </a:solidFill>
            <a:ln w="6371"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F7F4AB30-0C23-3446-A45D-66C1BC31814F}"/>
                </a:ext>
              </a:extLst>
            </p:cNvPr>
            <p:cNvSpPr/>
            <p:nvPr/>
          </p:nvSpPr>
          <p:spPr>
            <a:xfrm>
              <a:off x="-1151173" y="4861069"/>
              <a:ext cx="2042939" cy="2043106"/>
            </a:xfrm>
            <a:custGeom>
              <a:avLst/>
              <a:gdLst>
                <a:gd name="connsiteX0" fmla="*/ 35559 w 2042939"/>
                <a:gd name="connsiteY0" fmla="*/ 0 h 2043106"/>
                <a:gd name="connsiteX1" fmla="*/ 2042939 w 2042939"/>
                <a:gd name="connsiteY1" fmla="*/ 2007481 h 2043106"/>
                <a:gd name="connsiteX2" fmla="*/ 2028155 w 2042939"/>
                <a:gd name="connsiteY2" fmla="*/ 2043107 h 2043106"/>
                <a:gd name="connsiteX3" fmla="*/ 0 w 2042939"/>
                <a:gd name="connsiteY3" fmla="*/ 14722 h 2043106"/>
                <a:gd name="connsiteX4" fmla="*/ 35559 w 2042939"/>
                <a:gd name="connsiteY4" fmla="*/ 0 h 204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939" h="2043106">
                  <a:moveTo>
                    <a:pt x="35559" y="0"/>
                  </a:moveTo>
                  <a:lnTo>
                    <a:pt x="2042939" y="2007481"/>
                  </a:lnTo>
                  <a:cubicBezTo>
                    <a:pt x="2038160" y="2019462"/>
                    <a:pt x="2033189" y="2031316"/>
                    <a:pt x="2028155" y="2043107"/>
                  </a:cubicBezTo>
                  <a:lnTo>
                    <a:pt x="0" y="14722"/>
                  </a:lnTo>
                  <a:cubicBezTo>
                    <a:pt x="11768" y="9708"/>
                    <a:pt x="23621" y="4801"/>
                    <a:pt x="35559" y="0"/>
                  </a:cubicBezTo>
                  <a:close/>
                </a:path>
              </a:pathLst>
            </a:custGeom>
            <a:solidFill>
              <a:srgbClr val="000000"/>
            </a:solidFill>
            <a:ln w="6371"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6ECBCDA3-0BF5-684C-9319-2E9ABFE48575}"/>
                </a:ext>
              </a:extLst>
            </p:cNvPr>
            <p:cNvSpPr/>
            <p:nvPr/>
          </p:nvSpPr>
          <p:spPr>
            <a:xfrm>
              <a:off x="-973185" y="4801545"/>
              <a:ext cx="1924599" cy="1924696"/>
            </a:xfrm>
            <a:custGeom>
              <a:avLst/>
              <a:gdLst>
                <a:gd name="connsiteX0" fmla="*/ 39447 w 1924599"/>
                <a:gd name="connsiteY0" fmla="*/ 0 h 1924696"/>
                <a:gd name="connsiteX1" fmla="*/ 1924600 w 1924599"/>
                <a:gd name="connsiteY1" fmla="*/ 1885185 h 1924696"/>
                <a:gd name="connsiteX2" fmla="*/ 1913702 w 1924599"/>
                <a:gd name="connsiteY2" fmla="*/ 1924697 h 1924696"/>
                <a:gd name="connsiteX3" fmla="*/ 0 w 1924599"/>
                <a:gd name="connsiteY3" fmla="*/ 10898 h 1924696"/>
                <a:gd name="connsiteX4" fmla="*/ 39447 w 1924599"/>
                <a:gd name="connsiteY4" fmla="*/ 0 h 192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599" h="1924696">
                  <a:moveTo>
                    <a:pt x="39447" y="0"/>
                  </a:moveTo>
                  <a:lnTo>
                    <a:pt x="1924600" y="1885185"/>
                  </a:lnTo>
                  <a:cubicBezTo>
                    <a:pt x="1921094" y="1898440"/>
                    <a:pt x="1917462" y="1911568"/>
                    <a:pt x="1913702" y="1924697"/>
                  </a:cubicBezTo>
                  <a:lnTo>
                    <a:pt x="0" y="10898"/>
                  </a:lnTo>
                  <a:cubicBezTo>
                    <a:pt x="13191" y="6755"/>
                    <a:pt x="26701" y="3123"/>
                    <a:pt x="39447" y="0"/>
                  </a:cubicBezTo>
                  <a:close/>
                </a:path>
              </a:pathLst>
            </a:custGeom>
            <a:solidFill>
              <a:srgbClr val="000000"/>
            </a:solidFill>
            <a:ln w="6371"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3323765-57D5-4149-BBE6-48FC4AEC4D45}"/>
                </a:ext>
              </a:extLst>
            </p:cNvPr>
            <p:cNvSpPr/>
            <p:nvPr/>
          </p:nvSpPr>
          <p:spPr>
            <a:xfrm>
              <a:off x="-1983057" y="5701025"/>
              <a:ext cx="2034590" cy="2034630"/>
            </a:xfrm>
            <a:custGeom>
              <a:avLst/>
              <a:gdLst>
                <a:gd name="connsiteX0" fmla="*/ 14466 w 2034590"/>
                <a:gd name="connsiteY0" fmla="*/ 0 h 2034630"/>
                <a:gd name="connsiteX1" fmla="*/ 2034591 w 2034590"/>
                <a:gd name="connsiteY1" fmla="*/ 2020228 h 2034630"/>
                <a:gd name="connsiteX2" fmla="*/ 1998713 w 2034590"/>
                <a:gd name="connsiteY2" fmla="*/ 2034630 h 2034630"/>
                <a:gd name="connsiteX3" fmla="*/ 0 w 2034590"/>
                <a:gd name="connsiteY3" fmla="*/ 35944 h 2034630"/>
                <a:gd name="connsiteX4" fmla="*/ 14466 w 2034590"/>
                <a:gd name="connsiteY4" fmla="*/ 0 h 2034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590" h="2034630">
                  <a:moveTo>
                    <a:pt x="14466" y="0"/>
                  </a:moveTo>
                  <a:lnTo>
                    <a:pt x="2034591" y="2020228"/>
                  </a:lnTo>
                  <a:cubicBezTo>
                    <a:pt x="2022738" y="2025199"/>
                    <a:pt x="2010779" y="2029999"/>
                    <a:pt x="1998713" y="2034630"/>
                  </a:cubicBezTo>
                  <a:lnTo>
                    <a:pt x="0" y="35944"/>
                  </a:lnTo>
                  <a:cubicBezTo>
                    <a:pt x="4673" y="23920"/>
                    <a:pt x="9495" y="11938"/>
                    <a:pt x="14466" y="0"/>
                  </a:cubicBezTo>
                  <a:close/>
                </a:path>
              </a:pathLst>
            </a:custGeom>
            <a:solidFill>
              <a:srgbClr val="000000"/>
            </a:solidFill>
            <a:ln w="6371"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83545093-4210-0145-87C9-C535E9DB2236}"/>
                </a:ext>
              </a:extLst>
            </p:cNvPr>
            <p:cNvSpPr/>
            <p:nvPr/>
          </p:nvSpPr>
          <p:spPr>
            <a:xfrm>
              <a:off x="-1458653" y="5030972"/>
              <a:ext cx="2180396" cy="2180443"/>
            </a:xfrm>
            <a:custGeom>
              <a:avLst/>
              <a:gdLst>
                <a:gd name="connsiteX0" fmla="*/ 29250 w 2180396"/>
                <a:gd name="connsiteY0" fmla="*/ 0 h 2180443"/>
                <a:gd name="connsiteX1" fmla="*/ 2180397 w 2180396"/>
                <a:gd name="connsiteY1" fmla="*/ 2151192 h 2180443"/>
                <a:gd name="connsiteX2" fmla="*/ 2159304 w 2180396"/>
                <a:gd name="connsiteY2" fmla="*/ 2180444 h 2180443"/>
                <a:gd name="connsiteX3" fmla="*/ 0 w 2180396"/>
                <a:gd name="connsiteY3" fmla="*/ 21094 h 2180443"/>
                <a:gd name="connsiteX4" fmla="*/ 29250 w 2180396"/>
                <a:gd name="connsiteY4" fmla="*/ 0 h 218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396" h="2180443">
                  <a:moveTo>
                    <a:pt x="29250" y="0"/>
                  </a:moveTo>
                  <a:lnTo>
                    <a:pt x="2180397" y="2151192"/>
                  </a:lnTo>
                  <a:cubicBezTo>
                    <a:pt x="2173515" y="2161070"/>
                    <a:pt x="2166441" y="2170821"/>
                    <a:pt x="2159304" y="2180444"/>
                  </a:cubicBezTo>
                  <a:lnTo>
                    <a:pt x="0" y="21094"/>
                  </a:lnTo>
                  <a:cubicBezTo>
                    <a:pt x="9686" y="13957"/>
                    <a:pt x="19437" y="6925"/>
                    <a:pt x="29250" y="0"/>
                  </a:cubicBezTo>
                  <a:close/>
                </a:path>
              </a:pathLst>
            </a:custGeom>
            <a:solidFill>
              <a:srgbClr val="000000"/>
            </a:solidFill>
            <a:ln w="6371"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4DB1362F-9CAD-BF4C-9FC1-EDF9CAEA432C}"/>
                </a:ext>
              </a:extLst>
            </p:cNvPr>
            <p:cNvSpPr/>
            <p:nvPr/>
          </p:nvSpPr>
          <p:spPr>
            <a:xfrm>
              <a:off x="-1591012" y="5137655"/>
              <a:ext cx="2205823" cy="2205999"/>
            </a:xfrm>
            <a:custGeom>
              <a:avLst/>
              <a:gdLst>
                <a:gd name="connsiteX0" fmla="*/ 26383 w 2205823"/>
                <a:gd name="connsiteY0" fmla="*/ 0 h 2205999"/>
                <a:gd name="connsiteX1" fmla="*/ 2205824 w 2205823"/>
                <a:gd name="connsiteY1" fmla="*/ 2179552 h 2205999"/>
                <a:gd name="connsiteX2" fmla="*/ 2181990 w 2205823"/>
                <a:gd name="connsiteY2" fmla="*/ 2205999 h 2205999"/>
                <a:gd name="connsiteX3" fmla="*/ 0 w 2205823"/>
                <a:gd name="connsiteY3" fmla="*/ 23899 h 2205999"/>
                <a:gd name="connsiteX4" fmla="*/ 26383 w 2205823"/>
                <a:gd name="connsiteY4" fmla="*/ 0 h 220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23" h="2205999">
                  <a:moveTo>
                    <a:pt x="26383" y="0"/>
                  </a:moveTo>
                  <a:lnTo>
                    <a:pt x="2205824" y="2179552"/>
                  </a:lnTo>
                  <a:cubicBezTo>
                    <a:pt x="2197985" y="2188410"/>
                    <a:pt x="2190020" y="2197269"/>
                    <a:pt x="2181990" y="2205999"/>
                  </a:cubicBezTo>
                  <a:lnTo>
                    <a:pt x="0" y="23899"/>
                  </a:lnTo>
                  <a:cubicBezTo>
                    <a:pt x="8752" y="15826"/>
                    <a:pt x="17546" y="7860"/>
                    <a:pt x="26383" y="0"/>
                  </a:cubicBezTo>
                  <a:close/>
                </a:path>
              </a:pathLst>
            </a:custGeom>
            <a:solidFill>
              <a:srgbClr val="000000"/>
            </a:solidFill>
            <a:ln w="6371"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87B70187-60E4-7F4F-AAE7-8DAA3676403D}"/>
                </a:ext>
              </a:extLst>
            </p:cNvPr>
            <p:cNvSpPr/>
            <p:nvPr/>
          </p:nvSpPr>
          <p:spPr>
            <a:xfrm>
              <a:off x="52744" y="4870501"/>
              <a:ext cx="829525" cy="829567"/>
            </a:xfrm>
            <a:custGeom>
              <a:avLst/>
              <a:gdLst>
                <a:gd name="connsiteX0" fmla="*/ 92977 w 829525"/>
                <a:gd name="connsiteY0" fmla="*/ 42635 h 829567"/>
                <a:gd name="connsiteX1" fmla="*/ 786829 w 829525"/>
                <a:gd name="connsiteY1" fmla="*/ 736523 h 829567"/>
                <a:gd name="connsiteX2" fmla="*/ 829526 w 829525"/>
                <a:gd name="connsiteY2" fmla="*/ 829568 h 829567"/>
                <a:gd name="connsiteX3" fmla="*/ 0 w 829525"/>
                <a:gd name="connsiteY3" fmla="*/ 0 h 829567"/>
                <a:gd name="connsiteX4" fmla="*/ 92977 w 829525"/>
                <a:gd name="connsiteY4" fmla="*/ 42635 h 82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25" h="829567">
                  <a:moveTo>
                    <a:pt x="92977" y="42635"/>
                  </a:moveTo>
                  <a:lnTo>
                    <a:pt x="786829" y="736523"/>
                  </a:lnTo>
                  <a:cubicBezTo>
                    <a:pt x="802081" y="766985"/>
                    <a:pt x="816313" y="798001"/>
                    <a:pt x="829526" y="829568"/>
                  </a:cubicBezTo>
                  <a:lnTo>
                    <a:pt x="0" y="0"/>
                  </a:lnTo>
                  <a:cubicBezTo>
                    <a:pt x="31566" y="13213"/>
                    <a:pt x="62558" y="27425"/>
                    <a:pt x="92977" y="42635"/>
                  </a:cubicBezTo>
                  <a:close/>
                </a:path>
              </a:pathLst>
            </a:custGeom>
            <a:solidFill>
              <a:srgbClr val="000000"/>
            </a:solidFill>
            <a:ln w="6371"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8F20AE1-DF04-AB4F-A0BD-A9882782ED0B}"/>
                </a:ext>
              </a:extLst>
            </p:cNvPr>
            <p:cNvSpPr/>
            <p:nvPr/>
          </p:nvSpPr>
          <p:spPr>
            <a:xfrm>
              <a:off x="-550042" y="4751326"/>
              <a:ext cx="1551417" cy="1551496"/>
            </a:xfrm>
            <a:custGeom>
              <a:avLst/>
              <a:gdLst>
                <a:gd name="connsiteX0" fmla="*/ 7074 w 1551417"/>
                <a:gd name="connsiteY0" fmla="*/ 0 h 1551496"/>
                <a:gd name="connsiteX1" fmla="*/ 50917 w 1551417"/>
                <a:gd name="connsiteY1" fmla="*/ 701 h 1551496"/>
                <a:gd name="connsiteX2" fmla="*/ 1550781 w 1551417"/>
                <a:gd name="connsiteY2" fmla="*/ 1500640 h 1551496"/>
                <a:gd name="connsiteX3" fmla="*/ 1551418 w 1551417"/>
                <a:gd name="connsiteY3" fmla="*/ 1544486 h 1551496"/>
                <a:gd name="connsiteX4" fmla="*/ 1551418 w 1551417"/>
                <a:gd name="connsiteY4" fmla="*/ 1551496 h 1551496"/>
                <a:gd name="connsiteX5" fmla="*/ 0 w 1551417"/>
                <a:gd name="connsiteY5" fmla="*/ 128 h 1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417" h="1551496">
                  <a:moveTo>
                    <a:pt x="7074" y="0"/>
                  </a:moveTo>
                  <a:cubicBezTo>
                    <a:pt x="21731" y="0"/>
                    <a:pt x="36345" y="234"/>
                    <a:pt x="50917" y="701"/>
                  </a:cubicBezTo>
                  <a:lnTo>
                    <a:pt x="1550781" y="1500640"/>
                  </a:lnTo>
                  <a:cubicBezTo>
                    <a:pt x="1551163" y="1515171"/>
                    <a:pt x="1551418" y="1529765"/>
                    <a:pt x="1551418" y="1544486"/>
                  </a:cubicBezTo>
                  <a:cubicBezTo>
                    <a:pt x="1551418" y="1546844"/>
                    <a:pt x="1551418" y="1549138"/>
                    <a:pt x="1551418" y="1551496"/>
                  </a:cubicBezTo>
                  <a:lnTo>
                    <a:pt x="0" y="128"/>
                  </a:lnTo>
                  <a:close/>
                </a:path>
              </a:pathLst>
            </a:custGeom>
            <a:solidFill>
              <a:srgbClr val="000000"/>
            </a:solidFill>
            <a:ln w="6371"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D588A51A-4CCD-0B4C-96AD-42B9A3EEC422}"/>
                </a:ext>
              </a:extLst>
            </p:cNvPr>
            <p:cNvSpPr/>
            <p:nvPr/>
          </p:nvSpPr>
          <p:spPr>
            <a:xfrm>
              <a:off x="-1312464" y="4938373"/>
              <a:ext cx="2126866" cy="2126910"/>
            </a:xfrm>
            <a:custGeom>
              <a:avLst/>
              <a:gdLst>
                <a:gd name="connsiteX0" fmla="*/ 32309 w 2126866"/>
                <a:gd name="connsiteY0" fmla="*/ 0 h 2126910"/>
                <a:gd name="connsiteX1" fmla="*/ 2126867 w 2126866"/>
                <a:gd name="connsiteY1" fmla="*/ 2094664 h 2126910"/>
                <a:gd name="connsiteX2" fmla="*/ 2108769 w 2126866"/>
                <a:gd name="connsiteY2" fmla="*/ 2126911 h 2126910"/>
                <a:gd name="connsiteX3" fmla="*/ 0 w 2126866"/>
                <a:gd name="connsiteY3" fmla="*/ 18036 h 2126910"/>
                <a:gd name="connsiteX4" fmla="*/ 32309 w 2126866"/>
                <a:gd name="connsiteY4" fmla="*/ 0 h 212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866" h="2126910">
                  <a:moveTo>
                    <a:pt x="32309" y="0"/>
                  </a:moveTo>
                  <a:lnTo>
                    <a:pt x="2126867" y="2094664"/>
                  </a:lnTo>
                  <a:cubicBezTo>
                    <a:pt x="2120941" y="2105498"/>
                    <a:pt x="2114950" y="2116269"/>
                    <a:pt x="2108769" y="2126911"/>
                  </a:cubicBezTo>
                  <a:lnTo>
                    <a:pt x="0" y="18036"/>
                  </a:lnTo>
                  <a:cubicBezTo>
                    <a:pt x="10706" y="11918"/>
                    <a:pt x="21476" y="5863"/>
                    <a:pt x="32309" y="0"/>
                  </a:cubicBezTo>
                  <a:close/>
                </a:path>
              </a:pathLst>
            </a:custGeom>
            <a:solidFill>
              <a:srgbClr val="000000"/>
            </a:solidFill>
            <a:ln w="6371"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18C1A053-C209-9043-B034-AF06604D8315}"/>
                </a:ext>
              </a:extLst>
            </p:cNvPr>
            <p:cNvSpPr/>
            <p:nvPr/>
          </p:nvSpPr>
          <p:spPr>
            <a:xfrm>
              <a:off x="-1907031" y="5538578"/>
              <a:ext cx="2121195" cy="2121302"/>
            </a:xfrm>
            <a:custGeom>
              <a:avLst/>
              <a:gdLst>
                <a:gd name="connsiteX0" fmla="*/ 17843 w 2121195"/>
                <a:gd name="connsiteY0" fmla="*/ 0 h 2121302"/>
                <a:gd name="connsiteX1" fmla="*/ 2121195 w 2121195"/>
                <a:gd name="connsiteY1" fmla="*/ 2103522 h 2121302"/>
                <a:gd name="connsiteX2" fmla="*/ 2088695 w 2121195"/>
                <a:gd name="connsiteY2" fmla="*/ 2121303 h 2121302"/>
                <a:gd name="connsiteX3" fmla="*/ 0 w 2121195"/>
                <a:gd name="connsiteY3" fmla="*/ 32566 h 2121302"/>
                <a:gd name="connsiteX4" fmla="*/ 17843 w 2121195"/>
                <a:gd name="connsiteY4" fmla="*/ 0 h 212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95" h="2121302">
                  <a:moveTo>
                    <a:pt x="17843" y="0"/>
                  </a:moveTo>
                  <a:lnTo>
                    <a:pt x="2121195" y="2103522"/>
                  </a:lnTo>
                  <a:cubicBezTo>
                    <a:pt x="2110447" y="2109555"/>
                    <a:pt x="2099613" y="2115482"/>
                    <a:pt x="2088695" y="2121303"/>
                  </a:cubicBezTo>
                  <a:lnTo>
                    <a:pt x="0" y="32566"/>
                  </a:lnTo>
                  <a:cubicBezTo>
                    <a:pt x="5799" y="21349"/>
                    <a:pt x="11789" y="10770"/>
                    <a:pt x="17843" y="0"/>
                  </a:cubicBezTo>
                  <a:close/>
                </a:path>
              </a:pathLst>
            </a:custGeom>
            <a:solidFill>
              <a:srgbClr val="000000"/>
            </a:solidFill>
            <a:ln w="6371"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FC5952C5-F5E6-4740-9C1C-E4D8A88CF47C}"/>
                </a:ext>
              </a:extLst>
            </p:cNvPr>
            <p:cNvSpPr/>
            <p:nvPr/>
          </p:nvSpPr>
          <p:spPr>
            <a:xfrm>
              <a:off x="-1815520" y="5391235"/>
              <a:ext cx="2177083" cy="2177193"/>
            </a:xfrm>
            <a:custGeom>
              <a:avLst/>
              <a:gdLst>
                <a:gd name="connsiteX0" fmla="*/ 20775 w 2177083"/>
                <a:gd name="connsiteY0" fmla="*/ 0 h 2177193"/>
                <a:gd name="connsiteX1" fmla="*/ 2177083 w 2177083"/>
                <a:gd name="connsiteY1" fmla="*/ 2156354 h 2177193"/>
                <a:gd name="connsiteX2" fmla="*/ 2147578 w 2177083"/>
                <a:gd name="connsiteY2" fmla="*/ 2177194 h 2177193"/>
                <a:gd name="connsiteX3" fmla="*/ 0 w 2177083"/>
                <a:gd name="connsiteY3" fmla="*/ 29506 h 2177193"/>
                <a:gd name="connsiteX4" fmla="*/ 20775 w 2177083"/>
                <a:gd name="connsiteY4" fmla="*/ 0 h 217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083" h="2177193">
                  <a:moveTo>
                    <a:pt x="20775" y="0"/>
                  </a:moveTo>
                  <a:lnTo>
                    <a:pt x="2177083" y="2156354"/>
                  </a:lnTo>
                  <a:cubicBezTo>
                    <a:pt x="2167354" y="2163407"/>
                    <a:pt x="2157519" y="2170353"/>
                    <a:pt x="2147578" y="2177194"/>
                  </a:cubicBezTo>
                  <a:lnTo>
                    <a:pt x="0" y="29506"/>
                  </a:lnTo>
                  <a:cubicBezTo>
                    <a:pt x="6755" y="19565"/>
                    <a:pt x="13701" y="9687"/>
                    <a:pt x="20775" y="0"/>
                  </a:cubicBezTo>
                  <a:close/>
                </a:path>
              </a:pathLst>
            </a:custGeom>
            <a:solidFill>
              <a:srgbClr val="000000"/>
            </a:solidFill>
            <a:ln w="6371"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1F25D8DB-270F-D546-826C-24D16A826996}"/>
                </a:ext>
              </a:extLst>
            </p:cNvPr>
            <p:cNvSpPr/>
            <p:nvPr/>
          </p:nvSpPr>
          <p:spPr>
            <a:xfrm>
              <a:off x="-774486" y="4762670"/>
              <a:ext cx="1764773" cy="1765309"/>
            </a:xfrm>
            <a:custGeom>
              <a:avLst/>
              <a:gdLst>
                <a:gd name="connsiteX0" fmla="*/ 44162 w 1764773"/>
                <a:gd name="connsiteY0" fmla="*/ 0 h 1765309"/>
                <a:gd name="connsiteX1" fmla="*/ 1764774 w 1764773"/>
                <a:gd name="connsiteY1" fmla="*/ 1720699 h 1765309"/>
                <a:gd name="connsiteX2" fmla="*/ 1758847 w 1764773"/>
                <a:gd name="connsiteY2" fmla="*/ 1765309 h 1765309"/>
                <a:gd name="connsiteX3" fmla="*/ 0 w 1764773"/>
                <a:gd name="connsiteY3" fmla="*/ 6373 h 1765309"/>
                <a:gd name="connsiteX4" fmla="*/ 44162 w 1764773"/>
                <a:gd name="connsiteY4" fmla="*/ 0 h 176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773" h="1765309">
                  <a:moveTo>
                    <a:pt x="44162" y="0"/>
                  </a:moveTo>
                  <a:lnTo>
                    <a:pt x="1764774" y="1720699"/>
                  </a:lnTo>
                  <a:cubicBezTo>
                    <a:pt x="1762990" y="1735569"/>
                    <a:pt x="1761014" y="1750439"/>
                    <a:pt x="1758847" y="1765309"/>
                  </a:cubicBezTo>
                  <a:lnTo>
                    <a:pt x="0" y="6373"/>
                  </a:lnTo>
                  <a:cubicBezTo>
                    <a:pt x="14615" y="3909"/>
                    <a:pt x="29335" y="1784"/>
                    <a:pt x="44162" y="0"/>
                  </a:cubicBezTo>
                  <a:close/>
                </a:path>
              </a:pathLst>
            </a:custGeom>
            <a:solidFill>
              <a:srgbClr val="000000"/>
            </a:solidFill>
            <a:ln w="6371"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781D8705-1C1E-0B41-97A9-CB1CF3052DC8}"/>
                </a:ext>
              </a:extLst>
            </p:cNvPr>
            <p:cNvSpPr/>
            <p:nvPr/>
          </p:nvSpPr>
          <p:spPr>
            <a:xfrm>
              <a:off x="10415349" y="-608202"/>
              <a:ext cx="1430911" cy="1430983"/>
            </a:xfrm>
            <a:custGeom>
              <a:avLst/>
              <a:gdLst>
                <a:gd name="connsiteX0" fmla="*/ 1430911 w 1430911"/>
                <a:gd name="connsiteY0" fmla="*/ 715492 h 1430983"/>
                <a:gd name="connsiteX1" fmla="*/ 715455 w 1430911"/>
                <a:gd name="connsiteY1" fmla="*/ 1430984 h 1430983"/>
                <a:gd name="connsiteX2" fmla="*/ -1 w 1430911"/>
                <a:gd name="connsiteY2" fmla="*/ 715492 h 1430983"/>
                <a:gd name="connsiteX3" fmla="*/ 715455 w 1430911"/>
                <a:gd name="connsiteY3" fmla="*/ 0 h 1430983"/>
                <a:gd name="connsiteX4" fmla="*/ 1430911 w 1430911"/>
                <a:gd name="connsiteY4" fmla="*/ 715492 h 143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911" h="1430983">
                  <a:moveTo>
                    <a:pt x="1430911" y="715492"/>
                  </a:moveTo>
                  <a:cubicBezTo>
                    <a:pt x="1430911" y="1110647"/>
                    <a:pt x="1110591" y="1430984"/>
                    <a:pt x="715455" y="1430984"/>
                  </a:cubicBezTo>
                  <a:cubicBezTo>
                    <a:pt x="320320" y="1430984"/>
                    <a:pt x="-1" y="1110647"/>
                    <a:pt x="-1" y="715492"/>
                  </a:cubicBezTo>
                  <a:cubicBezTo>
                    <a:pt x="-1" y="320337"/>
                    <a:pt x="320320" y="0"/>
                    <a:pt x="715455" y="0"/>
                  </a:cubicBezTo>
                  <a:cubicBezTo>
                    <a:pt x="1110591" y="0"/>
                    <a:pt x="1430911" y="320337"/>
                    <a:pt x="1430911" y="715492"/>
                  </a:cubicBezTo>
                  <a:close/>
                </a:path>
              </a:pathLst>
            </a:custGeom>
            <a:solidFill>
              <a:schemeClr val="accent6"/>
            </a:solidFill>
            <a:ln w="6371"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4DAA05E5-1DAA-A445-9FDC-018B5C150306}"/>
                </a:ext>
              </a:extLst>
            </p:cNvPr>
            <p:cNvSpPr/>
            <p:nvPr/>
          </p:nvSpPr>
          <p:spPr>
            <a:xfrm>
              <a:off x="10767438" y="-740569"/>
              <a:ext cx="969277" cy="969390"/>
            </a:xfrm>
            <a:custGeom>
              <a:avLst/>
              <a:gdLst>
                <a:gd name="connsiteX0" fmla="*/ 150522 w 969277"/>
                <a:gd name="connsiteY0" fmla="*/ 0 h 969390"/>
                <a:gd name="connsiteX1" fmla="*/ 969278 w 969277"/>
                <a:gd name="connsiteY1" fmla="*/ 818798 h 969390"/>
                <a:gd name="connsiteX2" fmla="*/ 928302 w 969277"/>
                <a:gd name="connsiteY2" fmla="*/ 969391 h 969390"/>
                <a:gd name="connsiteX3" fmla="*/ 0 w 969277"/>
                <a:gd name="connsiteY3" fmla="*/ 40978 h 969390"/>
                <a:gd name="connsiteX4" fmla="*/ 150522 w 969277"/>
                <a:gd name="connsiteY4" fmla="*/ 0 h 96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277" h="969390">
                  <a:moveTo>
                    <a:pt x="150522" y="0"/>
                  </a:moveTo>
                  <a:lnTo>
                    <a:pt x="969278" y="818798"/>
                  </a:lnTo>
                  <a:cubicBezTo>
                    <a:pt x="961211" y="870352"/>
                    <a:pt x="947468" y="920857"/>
                    <a:pt x="928302" y="969391"/>
                  </a:cubicBezTo>
                  <a:lnTo>
                    <a:pt x="0" y="40978"/>
                  </a:lnTo>
                  <a:cubicBezTo>
                    <a:pt x="48522" y="21848"/>
                    <a:pt x="98999" y="8106"/>
                    <a:pt x="150522" y="0"/>
                  </a:cubicBezTo>
                  <a:close/>
                </a:path>
              </a:pathLst>
            </a:custGeom>
            <a:noFill/>
            <a:ln w="6371"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314DC40A-976F-0E4A-A236-32C0ADC0DD2F}"/>
                </a:ext>
              </a:extLst>
            </p:cNvPr>
            <p:cNvSpPr/>
            <p:nvPr/>
          </p:nvSpPr>
          <p:spPr>
            <a:xfrm>
              <a:off x="10389222" y="-470037"/>
              <a:ext cx="1077039" cy="1077093"/>
            </a:xfrm>
            <a:custGeom>
              <a:avLst/>
              <a:gdLst>
                <a:gd name="connsiteX0" fmla="*/ 73731 w 1077039"/>
                <a:gd name="connsiteY0" fmla="*/ 0 h 1077093"/>
                <a:gd name="connsiteX1" fmla="*/ 1077039 w 1077039"/>
                <a:gd name="connsiteY1" fmla="*/ 1003358 h 1077093"/>
                <a:gd name="connsiteX2" fmla="*/ 959209 w 1077039"/>
                <a:gd name="connsiteY2" fmla="*/ 1077094 h 1077093"/>
                <a:gd name="connsiteX3" fmla="*/ 0 w 1077039"/>
                <a:gd name="connsiteY3" fmla="*/ 117836 h 1077093"/>
                <a:gd name="connsiteX4" fmla="*/ 73731 w 1077039"/>
                <a:gd name="connsiteY4" fmla="*/ 0 h 107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039" h="1077093">
                  <a:moveTo>
                    <a:pt x="73731" y="0"/>
                  </a:moveTo>
                  <a:lnTo>
                    <a:pt x="1077039" y="1003358"/>
                  </a:lnTo>
                  <a:cubicBezTo>
                    <a:pt x="1040249" y="1031704"/>
                    <a:pt x="1000787" y="1056399"/>
                    <a:pt x="959209" y="1077094"/>
                  </a:cubicBezTo>
                  <a:lnTo>
                    <a:pt x="0" y="117836"/>
                  </a:lnTo>
                  <a:cubicBezTo>
                    <a:pt x="20693" y="76257"/>
                    <a:pt x="45387" y="36792"/>
                    <a:pt x="73731" y="0"/>
                  </a:cubicBezTo>
                  <a:close/>
                </a:path>
              </a:pathLst>
            </a:custGeom>
            <a:noFill/>
            <a:ln w="6371"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0D1FC88A-432F-E043-9F55-919D3144645C}"/>
                </a:ext>
              </a:extLst>
            </p:cNvPr>
            <p:cNvSpPr/>
            <p:nvPr/>
          </p:nvSpPr>
          <p:spPr>
            <a:xfrm>
              <a:off x="10611244" y="-684487"/>
              <a:ext cx="1069455" cy="1069573"/>
            </a:xfrm>
            <a:custGeom>
              <a:avLst/>
              <a:gdLst>
                <a:gd name="connsiteX0" fmla="*/ 120952 w 1069455"/>
                <a:gd name="connsiteY0" fmla="*/ 0 h 1069573"/>
                <a:gd name="connsiteX1" fmla="*/ 1069455 w 1069455"/>
                <a:gd name="connsiteY1" fmla="*/ 948487 h 1069573"/>
                <a:gd name="connsiteX2" fmla="*/ 998846 w 1069455"/>
                <a:gd name="connsiteY2" fmla="*/ 1069573 h 1069573"/>
                <a:gd name="connsiteX3" fmla="*/ 0 w 1069455"/>
                <a:gd name="connsiteY3" fmla="*/ 70549 h 1069573"/>
                <a:gd name="connsiteX4" fmla="*/ 120952 w 1069455"/>
                <a:gd name="connsiteY4" fmla="*/ 0 h 106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55" h="1069573">
                  <a:moveTo>
                    <a:pt x="120952" y="0"/>
                  </a:moveTo>
                  <a:lnTo>
                    <a:pt x="1069455" y="948487"/>
                  </a:lnTo>
                  <a:cubicBezTo>
                    <a:pt x="1049955" y="991072"/>
                    <a:pt x="1026305" y="1031630"/>
                    <a:pt x="998846" y="1069573"/>
                  </a:cubicBezTo>
                  <a:lnTo>
                    <a:pt x="0" y="70549"/>
                  </a:lnTo>
                  <a:cubicBezTo>
                    <a:pt x="37903" y="43117"/>
                    <a:pt x="78416" y="19487"/>
                    <a:pt x="120952" y="0"/>
                  </a:cubicBezTo>
                  <a:close/>
                </a:path>
              </a:pathLst>
            </a:custGeom>
            <a:noFill/>
            <a:ln w="6371"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1B0E0F1C-BE16-CF43-B4CF-C6428AEC86B9}"/>
                </a:ext>
              </a:extLst>
            </p:cNvPr>
            <p:cNvSpPr/>
            <p:nvPr/>
          </p:nvSpPr>
          <p:spPr>
            <a:xfrm>
              <a:off x="10485512" y="-592142"/>
              <a:ext cx="1102975" cy="1102904"/>
            </a:xfrm>
            <a:custGeom>
              <a:avLst/>
              <a:gdLst>
                <a:gd name="connsiteX0" fmla="*/ 97183 w 1102975"/>
                <a:gd name="connsiteY0" fmla="*/ 0 h 1102904"/>
                <a:gd name="connsiteX1" fmla="*/ 1102975 w 1102975"/>
                <a:gd name="connsiteY1" fmla="*/ 1005716 h 1102904"/>
                <a:gd name="connsiteX2" fmla="*/ 1008660 w 1102975"/>
                <a:gd name="connsiteY2" fmla="*/ 1102904 h 1102904"/>
                <a:gd name="connsiteX3" fmla="*/ 0 w 1102975"/>
                <a:gd name="connsiteY3" fmla="*/ 94320 h 1102904"/>
                <a:gd name="connsiteX4" fmla="*/ 97183 w 1102975"/>
                <a:gd name="connsiteY4" fmla="*/ 0 h 110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75" h="1102904">
                  <a:moveTo>
                    <a:pt x="97183" y="0"/>
                  </a:moveTo>
                  <a:lnTo>
                    <a:pt x="1102975" y="1005716"/>
                  </a:lnTo>
                  <a:cubicBezTo>
                    <a:pt x="1074663" y="1041006"/>
                    <a:pt x="1043084" y="1073546"/>
                    <a:pt x="1008660" y="1102904"/>
                  </a:cubicBezTo>
                  <a:lnTo>
                    <a:pt x="0" y="94320"/>
                  </a:lnTo>
                  <a:cubicBezTo>
                    <a:pt x="29340" y="59878"/>
                    <a:pt x="61880" y="28297"/>
                    <a:pt x="97183" y="0"/>
                  </a:cubicBezTo>
                  <a:close/>
                </a:path>
              </a:pathLst>
            </a:custGeom>
            <a:noFill/>
            <a:ln w="6371"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264CBC20-7F21-2D4E-8658-33C9C5FE5F46}"/>
                </a:ext>
              </a:extLst>
            </p:cNvPr>
            <p:cNvSpPr/>
            <p:nvPr/>
          </p:nvSpPr>
          <p:spPr>
            <a:xfrm>
              <a:off x="10332250" y="124878"/>
              <a:ext cx="539124" cy="539088"/>
            </a:xfrm>
            <a:custGeom>
              <a:avLst/>
              <a:gdLst>
                <a:gd name="connsiteX0" fmla="*/ 0 w 539124"/>
                <a:gd name="connsiteY0" fmla="*/ 0 h 539088"/>
                <a:gd name="connsiteX1" fmla="*/ 539125 w 539124"/>
                <a:gd name="connsiteY1" fmla="*/ 539088 h 539088"/>
                <a:gd name="connsiteX2" fmla="*/ 0 w 539124"/>
                <a:gd name="connsiteY2" fmla="*/ 0 h 539088"/>
              </a:gdLst>
              <a:ahLst/>
              <a:cxnLst>
                <a:cxn ang="0">
                  <a:pos x="connsiteX0" y="connsiteY0"/>
                </a:cxn>
                <a:cxn ang="0">
                  <a:pos x="connsiteX1" y="connsiteY1"/>
                </a:cxn>
                <a:cxn ang="0">
                  <a:pos x="connsiteX2" y="connsiteY2"/>
                </a:cxn>
              </a:cxnLst>
              <a:rect l="l" t="t" r="r" b="b"/>
              <a:pathLst>
                <a:path w="539124" h="539088">
                  <a:moveTo>
                    <a:pt x="0" y="0"/>
                  </a:moveTo>
                  <a:lnTo>
                    <a:pt x="539125" y="539088"/>
                  </a:lnTo>
                  <a:cubicBezTo>
                    <a:pt x="270797" y="477862"/>
                    <a:pt x="61255" y="268335"/>
                    <a:pt x="0" y="0"/>
                  </a:cubicBezTo>
                  <a:close/>
                </a:path>
              </a:pathLst>
            </a:custGeom>
            <a:noFill/>
            <a:ln w="6371"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2180EB34-3A5C-E248-A7E1-B343159D3437}"/>
                </a:ext>
              </a:extLst>
            </p:cNvPr>
            <p:cNvSpPr/>
            <p:nvPr/>
          </p:nvSpPr>
          <p:spPr>
            <a:xfrm>
              <a:off x="10327916" y="-317850"/>
              <a:ext cx="986165" cy="986215"/>
            </a:xfrm>
            <a:custGeom>
              <a:avLst/>
              <a:gdLst>
                <a:gd name="connsiteX0" fmla="*/ 45310 w 986165"/>
                <a:gd name="connsiteY0" fmla="*/ 0 h 986215"/>
                <a:gd name="connsiteX1" fmla="*/ 986165 w 986165"/>
                <a:gd name="connsiteY1" fmla="*/ 940903 h 986215"/>
                <a:gd name="connsiteX2" fmla="*/ 839977 w 986165"/>
                <a:gd name="connsiteY2" fmla="*/ 986215 h 986215"/>
                <a:gd name="connsiteX3" fmla="*/ 0 w 986165"/>
                <a:gd name="connsiteY3" fmla="*/ 146196 h 986215"/>
                <a:gd name="connsiteX4" fmla="*/ 45309 w 986165"/>
                <a:gd name="connsiteY4" fmla="*/ 0 h 98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65" h="986215">
                  <a:moveTo>
                    <a:pt x="45310" y="0"/>
                  </a:moveTo>
                  <a:lnTo>
                    <a:pt x="986165" y="940903"/>
                  </a:lnTo>
                  <a:cubicBezTo>
                    <a:pt x="939206" y="961217"/>
                    <a:pt x="890193" y="976408"/>
                    <a:pt x="839977" y="986215"/>
                  </a:cubicBezTo>
                  <a:lnTo>
                    <a:pt x="0" y="146196"/>
                  </a:lnTo>
                  <a:cubicBezTo>
                    <a:pt x="9797" y="95975"/>
                    <a:pt x="24988" y="46959"/>
                    <a:pt x="45309" y="0"/>
                  </a:cubicBezTo>
                  <a:close/>
                </a:path>
              </a:pathLst>
            </a:custGeom>
            <a:noFill/>
            <a:ln w="6371"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FB4ADA3C-5B55-9046-8AF9-3D85FCFC11F1}"/>
                </a:ext>
              </a:extLst>
            </p:cNvPr>
            <p:cNvSpPr/>
            <p:nvPr/>
          </p:nvSpPr>
          <p:spPr>
            <a:xfrm>
              <a:off x="10314598" y="-128446"/>
              <a:ext cx="810216" cy="810130"/>
            </a:xfrm>
            <a:custGeom>
              <a:avLst/>
              <a:gdLst>
                <a:gd name="connsiteX0" fmla="*/ 0 w 810216"/>
                <a:gd name="connsiteY0" fmla="*/ 94638 h 810130"/>
                <a:gd name="connsiteX1" fmla="*/ 6373 w 810216"/>
                <a:gd name="connsiteY1" fmla="*/ 0 h 810130"/>
                <a:gd name="connsiteX2" fmla="*/ 810217 w 810216"/>
                <a:gd name="connsiteY2" fmla="*/ 803885 h 810130"/>
                <a:gd name="connsiteX3" fmla="*/ 618337 w 810216"/>
                <a:gd name="connsiteY3" fmla="*/ 803503 h 810130"/>
                <a:gd name="connsiteX4" fmla="*/ 6564 w 810216"/>
                <a:gd name="connsiteY4" fmla="*/ 191699 h 810130"/>
                <a:gd name="connsiteX5" fmla="*/ 0 w 810216"/>
                <a:gd name="connsiteY5" fmla="*/ 94638 h 81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216" h="810130">
                  <a:moveTo>
                    <a:pt x="0" y="94638"/>
                  </a:moveTo>
                  <a:cubicBezTo>
                    <a:pt x="23" y="62986"/>
                    <a:pt x="2152" y="31370"/>
                    <a:pt x="6373" y="0"/>
                  </a:cubicBezTo>
                  <a:lnTo>
                    <a:pt x="810217" y="803885"/>
                  </a:lnTo>
                  <a:cubicBezTo>
                    <a:pt x="746528" y="812339"/>
                    <a:pt x="681993" y="812210"/>
                    <a:pt x="618337" y="803503"/>
                  </a:cubicBezTo>
                  <a:lnTo>
                    <a:pt x="6564" y="191699"/>
                  </a:lnTo>
                  <a:cubicBezTo>
                    <a:pt x="2221" y="159527"/>
                    <a:pt x="28" y="127102"/>
                    <a:pt x="0" y="94638"/>
                  </a:cubicBezTo>
                  <a:close/>
                </a:path>
              </a:pathLst>
            </a:custGeom>
            <a:noFill/>
            <a:ln w="6371"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6B9927D9-FD63-D543-9EDE-7CAB936C7040}"/>
                </a:ext>
              </a:extLst>
            </p:cNvPr>
            <p:cNvSpPr/>
            <p:nvPr/>
          </p:nvSpPr>
          <p:spPr>
            <a:xfrm>
              <a:off x="10962759" y="-749300"/>
              <a:ext cx="783323" cy="783363"/>
            </a:xfrm>
            <a:custGeom>
              <a:avLst/>
              <a:gdLst>
                <a:gd name="connsiteX0" fmla="*/ 67295 w 783323"/>
                <a:gd name="connsiteY0" fmla="*/ 0 h 783363"/>
                <a:gd name="connsiteX1" fmla="*/ 201121 w 783323"/>
                <a:gd name="connsiteY1" fmla="*/ 12746 h 783363"/>
                <a:gd name="connsiteX2" fmla="*/ 770579 w 783323"/>
                <a:gd name="connsiteY2" fmla="*/ 582233 h 783363"/>
                <a:gd name="connsiteX3" fmla="*/ 783324 w 783323"/>
                <a:gd name="connsiteY3" fmla="*/ 716066 h 783363"/>
                <a:gd name="connsiteX4" fmla="*/ 780137 w 783323"/>
                <a:gd name="connsiteY4" fmla="*/ 783364 h 783363"/>
                <a:gd name="connsiteX5" fmla="*/ 0 w 783323"/>
                <a:gd name="connsiteY5" fmla="*/ 3186 h 783363"/>
                <a:gd name="connsiteX6" fmla="*/ 67295 w 783323"/>
                <a:gd name="connsiteY6" fmla="*/ 0 h 7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323" h="783363">
                  <a:moveTo>
                    <a:pt x="67295" y="0"/>
                  </a:moveTo>
                  <a:cubicBezTo>
                    <a:pt x="112204" y="66"/>
                    <a:pt x="157007" y="4333"/>
                    <a:pt x="201121" y="12746"/>
                  </a:cubicBezTo>
                  <a:lnTo>
                    <a:pt x="770579" y="582233"/>
                  </a:lnTo>
                  <a:cubicBezTo>
                    <a:pt x="778991" y="626349"/>
                    <a:pt x="783257" y="671155"/>
                    <a:pt x="783324" y="716066"/>
                  </a:cubicBezTo>
                  <a:cubicBezTo>
                    <a:pt x="783324" y="738753"/>
                    <a:pt x="782177" y="761186"/>
                    <a:pt x="780137" y="783364"/>
                  </a:cubicBezTo>
                  <a:lnTo>
                    <a:pt x="0" y="3186"/>
                  </a:lnTo>
                  <a:cubicBezTo>
                    <a:pt x="22113" y="1083"/>
                    <a:pt x="44608" y="0"/>
                    <a:pt x="67295" y="0"/>
                  </a:cubicBezTo>
                  <a:close/>
                </a:path>
              </a:pathLst>
            </a:custGeom>
            <a:noFill/>
            <a:ln w="6371"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E25C62C2-9DBA-9B45-B952-721D1FC4BECC}"/>
                </a:ext>
              </a:extLst>
            </p:cNvPr>
            <p:cNvSpPr/>
            <p:nvPr/>
          </p:nvSpPr>
          <p:spPr>
            <a:xfrm>
              <a:off x="11229708" y="-721004"/>
              <a:ext cx="487506" cy="487531"/>
            </a:xfrm>
            <a:custGeom>
              <a:avLst/>
              <a:gdLst>
                <a:gd name="connsiteX0" fmla="*/ 487507 w 487506"/>
                <a:gd name="connsiteY0" fmla="*/ 487531 h 487531"/>
                <a:gd name="connsiteX1" fmla="*/ 0 w 487506"/>
                <a:gd name="connsiteY1" fmla="*/ 0 h 487531"/>
                <a:gd name="connsiteX2" fmla="*/ 487507 w 487506"/>
                <a:gd name="connsiteY2" fmla="*/ 487531 h 487531"/>
              </a:gdLst>
              <a:ahLst/>
              <a:cxnLst>
                <a:cxn ang="0">
                  <a:pos x="connsiteX0" y="connsiteY0"/>
                </a:cxn>
                <a:cxn ang="0">
                  <a:pos x="connsiteX1" y="connsiteY1"/>
                </a:cxn>
                <a:cxn ang="0">
                  <a:pos x="connsiteX2" y="connsiteY2"/>
                </a:cxn>
              </a:cxnLst>
              <a:rect l="l" t="t" r="r" b="b"/>
              <a:pathLst>
                <a:path w="487506" h="487531">
                  <a:moveTo>
                    <a:pt x="487507" y="487531"/>
                  </a:moveTo>
                  <a:lnTo>
                    <a:pt x="0" y="0"/>
                  </a:lnTo>
                  <a:cubicBezTo>
                    <a:pt x="235120" y="68543"/>
                    <a:pt x="418967" y="252399"/>
                    <a:pt x="487507" y="487531"/>
                  </a:cubicBezTo>
                  <a:close/>
                </a:path>
              </a:pathLst>
            </a:custGeom>
            <a:noFill/>
            <a:ln w="6371"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7603B11-8E39-394C-9CB7-16F78B0C092D}"/>
                </a:ext>
              </a:extLst>
            </p:cNvPr>
            <p:cNvSpPr/>
            <p:nvPr/>
          </p:nvSpPr>
          <p:spPr>
            <a:xfrm>
              <a:off x="10917959" y="-746113"/>
              <a:ext cx="824363" cy="824214"/>
            </a:xfrm>
            <a:custGeom>
              <a:avLst/>
              <a:gdLst>
                <a:gd name="connsiteX0" fmla="*/ 44800 w 824363"/>
                <a:gd name="connsiteY0" fmla="*/ 0 h 824214"/>
                <a:gd name="connsiteX1" fmla="*/ 824363 w 824363"/>
                <a:gd name="connsiteY1" fmla="*/ 779604 h 824214"/>
                <a:gd name="connsiteX2" fmla="*/ 818756 w 824363"/>
                <a:gd name="connsiteY2" fmla="*/ 824215 h 824214"/>
                <a:gd name="connsiteX3" fmla="*/ 0 w 824363"/>
                <a:gd name="connsiteY3" fmla="*/ 5544 h 824214"/>
                <a:gd name="connsiteX4" fmla="*/ 44800 w 824363"/>
                <a:gd name="connsiteY4" fmla="*/ 0 h 82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63" h="824214">
                  <a:moveTo>
                    <a:pt x="44800" y="0"/>
                  </a:moveTo>
                  <a:lnTo>
                    <a:pt x="824363" y="779604"/>
                  </a:lnTo>
                  <a:cubicBezTo>
                    <a:pt x="822961" y="794644"/>
                    <a:pt x="821113" y="809621"/>
                    <a:pt x="818756" y="824215"/>
                  </a:cubicBezTo>
                  <a:lnTo>
                    <a:pt x="0" y="5544"/>
                  </a:lnTo>
                  <a:cubicBezTo>
                    <a:pt x="14784" y="3250"/>
                    <a:pt x="29718" y="1402"/>
                    <a:pt x="44800" y="0"/>
                  </a:cubicBezTo>
                  <a:close/>
                </a:path>
              </a:pathLst>
            </a:custGeom>
            <a:solidFill>
              <a:srgbClr val="000000"/>
            </a:solidFill>
            <a:ln w="6371"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8D05325F-500A-7F43-912F-C86869D25342}"/>
                </a:ext>
              </a:extLst>
            </p:cNvPr>
            <p:cNvSpPr/>
            <p:nvPr/>
          </p:nvSpPr>
          <p:spPr>
            <a:xfrm>
              <a:off x="10320843" y="-171655"/>
              <a:ext cx="847050" cy="847093"/>
            </a:xfrm>
            <a:custGeom>
              <a:avLst/>
              <a:gdLst>
                <a:gd name="connsiteX0" fmla="*/ 7074 w 847050"/>
                <a:gd name="connsiteY0" fmla="*/ 0 h 847093"/>
                <a:gd name="connsiteX1" fmla="*/ 847051 w 847050"/>
                <a:gd name="connsiteY1" fmla="*/ 840020 h 847093"/>
                <a:gd name="connsiteX2" fmla="*/ 803844 w 847050"/>
                <a:gd name="connsiteY2" fmla="*/ 847094 h 847093"/>
                <a:gd name="connsiteX3" fmla="*/ 0 w 847050"/>
                <a:gd name="connsiteY3" fmla="*/ 43209 h 847093"/>
                <a:gd name="connsiteX4" fmla="*/ 7074 w 847050"/>
                <a:gd name="connsiteY4" fmla="*/ 0 h 84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50" h="847093">
                  <a:moveTo>
                    <a:pt x="7074" y="0"/>
                  </a:moveTo>
                  <a:lnTo>
                    <a:pt x="847051" y="840020"/>
                  </a:lnTo>
                  <a:cubicBezTo>
                    <a:pt x="832776" y="842824"/>
                    <a:pt x="818374" y="845182"/>
                    <a:pt x="803844" y="847094"/>
                  </a:cubicBezTo>
                  <a:lnTo>
                    <a:pt x="0" y="43209"/>
                  </a:lnTo>
                  <a:cubicBezTo>
                    <a:pt x="1912" y="28678"/>
                    <a:pt x="4270" y="14212"/>
                    <a:pt x="7074" y="0"/>
                  </a:cubicBezTo>
                  <a:close/>
                </a:path>
              </a:pathLst>
            </a:custGeom>
            <a:solidFill>
              <a:srgbClr val="000000"/>
            </a:solidFill>
            <a:ln w="6371"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8C599F7F-ED10-4248-8F69-565DD3A1F0C5}"/>
                </a:ext>
              </a:extLst>
            </p:cNvPr>
            <p:cNvSpPr/>
            <p:nvPr/>
          </p:nvSpPr>
          <p:spPr>
            <a:xfrm>
              <a:off x="11163561" y="-736554"/>
              <a:ext cx="569457" cy="569232"/>
            </a:xfrm>
            <a:custGeom>
              <a:avLst/>
              <a:gdLst>
                <a:gd name="connsiteX0" fmla="*/ 66147 w 569457"/>
                <a:gd name="connsiteY0" fmla="*/ 15550 h 569232"/>
                <a:gd name="connsiteX1" fmla="*/ 553654 w 569457"/>
                <a:gd name="connsiteY1" fmla="*/ 503081 h 569232"/>
                <a:gd name="connsiteX2" fmla="*/ 569458 w 569457"/>
                <a:gd name="connsiteY2" fmla="*/ 569233 h 569232"/>
                <a:gd name="connsiteX3" fmla="*/ 0 w 569457"/>
                <a:gd name="connsiteY3" fmla="*/ 0 h 569232"/>
                <a:gd name="connsiteX4" fmla="*/ 66147 w 569457"/>
                <a:gd name="connsiteY4" fmla="*/ 15550 h 56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57" h="569232">
                  <a:moveTo>
                    <a:pt x="66147" y="15550"/>
                  </a:moveTo>
                  <a:lnTo>
                    <a:pt x="553654" y="503081"/>
                  </a:lnTo>
                  <a:cubicBezTo>
                    <a:pt x="559984" y="524749"/>
                    <a:pt x="565252" y="546800"/>
                    <a:pt x="569458" y="569233"/>
                  </a:cubicBezTo>
                  <a:lnTo>
                    <a:pt x="0" y="0"/>
                  </a:lnTo>
                  <a:cubicBezTo>
                    <a:pt x="22432" y="4249"/>
                    <a:pt x="44481" y="9432"/>
                    <a:pt x="66147" y="15550"/>
                  </a:cubicBezTo>
                  <a:close/>
                </a:path>
              </a:pathLst>
            </a:custGeom>
            <a:solidFill>
              <a:srgbClr val="000000"/>
            </a:solidFill>
            <a:ln w="6371"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7B945390-D9EE-6044-AD20-56870C3042F0}"/>
                </a:ext>
              </a:extLst>
            </p:cNvPr>
            <p:cNvSpPr/>
            <p:nvPr/>
          </p:nvSpPr>
          <p:spPr>
            <a:xfrm>
              <a:off x="10321162" y="63443"/>
              <a:ext cx="611772" cy="611803"/>
            </a:xfrm>
            <a:custGeom>
              <a:avLst/>
              <a:gdLst>
                <a:gd name="connsiteX0" fmla="*/ 11088 w 611772"/>
                <a:gd name="connsiteY0" fmla="*/ 61435 h 611803"/>
                <a:gd name="connsiteX1" fmla="*/ 0 w 611772"/>
                <a:gd name="connsiteY1" fmla="*/ 0 h 611803"/>
                <a:gd name="connsiteX2" fmla="*/ 611773 w 611772"/>
                <a:gd name="connsiteY2" fmla="*/ 611804 h 611803"/>
                <a:gd name="connsiteX3" fmla="*/ 550341 w 611772"/>
                <a:gd name="connsiteY3" fmla="*/ 600715 h 611803"/>
              </a:gdLst>
              <a:ahLst/>
              <a:cxnLst>
                <a:cxn ang="0">
                  <a:pos x="connsiteX0" y="connsiteY0"/>
                </a:cxn>
                <a:cxn ang="0">
                  <a:pos x="connsiteX1" y="connsiteY1"/>
                </a:cxn>
                <a:cxn ang="0">
                  <a:pos x="connsiteX2" y="connsiteY2"/>
                </a:cxn>
                <a:cxn ang="0">
                  <a:pos x="connsiteX3" y="connsiteY3"/>
                </a:cxn>
              </a:cxnLst>
              <a:rect l="l" t="t" r="r" b="b"/>
              <a:pathLst>
                <a:path w="611772" h="611803">
                  <a:moveTo>
                    <a:pt x="11088" y="61435"/>
                  </a:moveTo>
                  <a:cubicBezTo>
                    <a:pt x="6564" y="41297"/>
                    <a:pt x="2867" y="20776"/>
                    <a:pt x="0" y="0"/>
                  </a:cubicBezTo>
                  <a:lnTo>
                    <a:pt x="611773" y="611804"/>
                  </a:lnTo>
                  <a:cubicBezTo>
                    <a:pt x="590998" y="609000"/>
                    <a:pt x="570478" y="605431"/>
                    <a:pt x="550341" y="600715"/>
                  </a:cubicBezTo>
                  <a:close/>
                </a:path>
              </a:pathLst>
            </a:custGeom>
            <a:solidFill>
              <a:srgbClr val="000000"/>
            </a:solidFill>
            <a:ln w="6371"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05DE43ED-1378-0445-B904-4438EAA1F9C6}"/>
                </a:ext>
              </a:extLst>
            </p:cNvPr>
            <p:cNvSpPr/>
            <p:nvPr/>
          </p:nvSpPr>
          <p:spPr>
            <a:xfrm>
              <a:off x="10582695" y="-613938"/>
              <a:ext cx="1027395" cy="1027575"/>
            </a:xfrm>
            <a:custGeom>
              <a:avLst/>
              <a:gdLst>
                <a:gd name="connsiteX0" fmla="*/ 28549 w 1027395"/>
                <a:gd name="connsiteY0" fmla="*/ 0 h 1027575"/>
                <a:gd name="connsiteX1" fmla="*/ 1027395 w 1027395"/>
                <a:gd name="connsiteY1" fmla="*/ 999025 h 1027575"/>
                <a:gd name="connsiteX2" fmla="*/ 1005665 w 1027395"/>
                <a:gd name="connsiteY2" fmla="*/ 1027576 h 1027575"/>
                <a:gd name="connsiteX3" fmla="*/ 0 w 1027395"/>
                <a:gd name="connsiteY3" fmla="*/ 21796 h 1027575"/>
                <a:gd name="connsiteX4" fmla="*/ 28549 w 1027395"/>
                <a:gd name="connsiteY4" fmla="*/ 0 h 102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395" h="1027575">
                  <a:moveTo>
                    <a:pt x="28549" y="0"/>
                  </a:moveTo>
                  <a:lnTo>
                    <a:pt x="1027395" y="999025"/>
                  </a:lnTo>
                  <a:cubicBezTo>
                    <a:pt x="1020386" y="1008712"/>
                    <a:pt x="1013121" y="1018144"/>
                    <a:pt x="1005665" y="1027576"/>
                  </a:cubicBezTo>
                  <a:lnTo>
                    <a:pt x="0" y="21796"/>
                  </a:lnTo>
                  <a:cubicBezTo>
                    <a:pt x="9304" y="14275"/>
                    <a:pt x="18863" y="7010"/>
                    <a:pt x="28549" y="0"/>
                  </a:cubicBezTo>
                  <a:close/>
                </a:path>
              </a:pathLst>
            </a:custGeom>
            <a:solidFill>
              <a:srgbClr val="000000"/>
            </a:solidFill>
            <a:ln w="6371"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B62ADDD-FCAB-6640-AA0E-7166F71F9A40}"/>
                </a:ext>
              </a:extLst>
            </p:cNvPr>
            <p:cNvSpPr/>
            <p:nvPr/>
          </p:nvSpPr>
          <p:spPr>
            <a:xfrm>
              <a:off x="10462953" y="-497823"/>
              <a:ext cx="1031091" cy="1031144"/>
            </a:xfrm>
            <a:custGeom>
              <a:avLst/>
              <a:gdLst>
                <a:gd name="connsiteX0" fmla="*/ 22559 w 1031091"/>
                <a:gd name="connsiteY0" fmla="*/ 0 h 1031144"/>
                <a:gd name="connsiteX1" fmla="*/ 1031092 w 1031091"/>
                <a:gd name="connsiteY1" fmla="*/ 1008584 h 1031144"/>
                <a:gd name="connsiteX2" fmla="*/ 1003308 w 1031091"/>
                <a:gd name="connsiteY2" fmla="*/ 1031144 h 1031144"/>
                <a:gd name="connsiteX3" fmla="*/ 0 w 1031091"/>
                <a:gd name="connsiteY3" fmla="*/ 27786 h 1031144"/>
                <a:gd name="connsiteX4" fmla="*/ 22559 w 1031091"/>
                <a:gd name="connsiteY4" fmla="*/ 0 h 103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91" h="1031144">
                  <a:moveTo>
                    <a:pt x="22559" y="0"/>
                  </a:moveTo>
                  <a:lnTo>
                    <a:pt x="1031092" y="1008584"/>
                  </a:lnTo>
                  <a:cubicBezTo>
                    <a:pt x="1022001" y="1016359"/>
                    <a:pt x="1012739" y="1023879"/>
                    <a:pt x="1003308" y="1031144"/>
                  </a:cubicBezTo>
                  <a:lnTo>
                    <a:pt x="0" y="27786"/>
                  </a:lnTo>
                  <a:cubicBezTo>
                    <a:pt x="7265" y="18354"/>
                    <a:pt x="14784" y="9050"/>
                    <a:pt x="22559" y="0"/>
                  </a:cubicBezTo>
                  <a:close/>
                </a:path>
              </a:pathLst>
            </a:custGeom>
            <a:solidFill>
              <a:srgbClr val="000000"/>
            </a:solidFill>
            <a:ln w="6371"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11DF8F3C-8396-E645-A937-1B851791B100}"/>
                </a:ext>
              </a:extLst>
            </p:cNvPr>
            <p:cNvSpPr/>
            <p:nvPr/>
          </p:nvSpPr>
          <p:spPr>
            <a:xfrm>
              <a:off x="10732197" y="-699590"/>
              <a:ext cx="963542" cy="963654"/>
            </a:xfrm>
            <a:custGeom>
              <a:avLst/>
              <a:gdLst>
                <a:gd name="connsiteX0" fmla="*/ 35241 w 963542"/>
                <a:gd name="connsiteY0" fmla="*/ 0 h 963654"/>
                <a:gd name="connsiteX1" fmla="*/ 963543 w 963542"/>
                <a:gd name="connsiteY1" fmla="*/ 928412 h 963654"/>
                <a:gd name="connsiteX2" fmla="*/ 948503 w 963542"/>
                <a:gd name="connsiteY2" fmla="*/ 963655 h 963654"/>
                <a:gd name="connsiteX3" fmla="*/ 0 w 963542"/>
                <a:gd name="connsiteY3" fmla="*/ 15104 h 963654"/>
                <a:gd name="connsiteX4" fmla="*/ 35241 w 963542"/>
                <a:gd name="connsiteY4" fmla="*/ 0 h 96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42" h="963654">
                  <a:moveTo>
                    <a:pt x="35241" y="0"/>
                  </a:moveTo>
                  <a:lnTo>
                    <a:pt x="963543" y="928412"/>
                  </a:lnTo>
                  <a:cubicBezTo>
                    <a:pt x="958891" y="940330"/>
                    <a:pt x="953793" y="952056"/>
                    <a:pt x="948503" y="963655"/>
                  </a:cubicBezTo>
                  <a:lnTo>
                    <a:pt x="0" y="15104"/>
                  </a:lnTo>
                  <a:cubicBezTo>
                    <a:pt x="11598" y="9751"/>
                    <a:pt x="23345" y="4716"/>
                    <a:pt x="35241" y="0"/>
                  </a:cubicBezTo>
                  <a:close/>
                </a:path>
              </a:pathLst>
            </a:custGeom>
            <a:solidFill>
              <a:srgbClr val="000000"/>
            </a:solidFill>
            <a:ln w="6371"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071CD1FC-6725-D94A-914A-5183415D7E04}"/>
                </a:ext>
              </a:extLst>
            </p:cNvPr>
            <p:cNvSpPr/>
            <p:nvPr/>
          </p:nvSpPr>
          <p:spPr>
            <a:xfrm>
              <a:off x="10373227" y="-352201"/>
              <a:ext cx="975204" cy="975253"/>
            </a:xfrm>
            <a:custGeom>
              <a:avLst/>
              <a:gdLst>
                <a:gd name="connsiteX0" fmla="*/ 15995 w 975204"/>
                <a:gd name="connsiteY0" fmla="*/ 0 h 975253"/>
                <a:gd name="connsiteX1" fmla="*/ 975205 w 975204"/>
                <a:gd name="connsiteY1" fmla="*/ 959258 h 975253"/>
                <a:gd name="connsiteX2" fmla="*/ 940855 w 975204"/>
                <a:gd name="connsiteY2" fmla="*/ 975254 h 975253"/>
                <a:gd name="connsiteX3" fmla="*/ 0 w 975204"/>
                <a:gd name="connsiteY3" fmla="*/ 34350 h 975253"/>
                <a:gd name="connsiteX4" fmla="*/ 15995 w 975204"/>
                <a:gd name="connsiteY4" fmla="*/ 0 h 97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04" h="975253">
                  <a:moveTo>
                    <a:pt x="15995" y="0"/>
                  </a:moveTo>
                  <a:lnTo>
                    <a:pt x="975205" y="959258"/>
                  </a:lnTo>
                  <a:cubicBezTo>
                    <a:pt x="963947" y="964866"/>
                    <a:pt x="952496" y="970198"/>
                    <a:pt x="940855" y="975254"/>
                  </a:cubicBezTo>
                  <a:lnTo>
                    <a:pt x="0" y="34350"/>
                  </a:lnTo>
                  <a:cubicBezTo>
                    <a:pt x="5034" y="22688"/>
                    <a:pt x="10387" y="11280"/>
                    <a:pt x="15995" y="0"/>
                  </a:cubicBezTo>
                  <a:close/>
                </a:path>
              </a:pathLst>
            </a:custGeom>
            <a:solidFill>
              <a:srgbClr val="000000"/>
            </a:solidFill>
            <a:ln w="6371"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EE1F9F66-B655-3444-B374-6E2E67D0001A}"/>
                </a:ext>
              </a:extLst>
            </p:cNvPr>
            <p:cNvSpPr/>
            <p:nvPr/>
          </p:nvSpPr>
          <p:spPr>
            <a:xfrm>
              <a:off x="-499252" y="1380797"/>
              <a:ext cx="953091" cy="905087"/>
            </a:xfrm>
            <a:custGeom>
              <a:avLst/>
              <a:gdLst>
                <a:gd name="connsiteX0" fmla="*/ 0 w 953091"/>
                <a:gd name="connsiteY0" fmla="*/ 422782 h 905087"/>
                <a:gd name="connsiteX1" fmla="*/ 953091 w 953091"/>
                <a:gd name="connsiteY1" fmla="*/ 905088 h 905087"/>
                <a:gd name="connsiteX2" fmla="*/ 213929 w 953091"/>
                <a:gd name="connsiteY2" fmla="*/ 0 h 905087"/>
                <a:gd name="connsiteX3" fmla="*/ 0 w 953091"/>
                <a:gd name="connsiteY3" fmla="*/ 422782 h 905087"/>
              </a:gdLst>
              <a:ahLst/>
              <a:cxnLst>
                <a:cxn ang="0">
                  <a:pos x="connsiteX0" y="connsiteY0"/>
                </a:cxn>
                <a:cxn ang="0">
                  <a:pos x="connsiteX1" y="connsiteY1"/>
                </a:cxn>
                <a:cxn ang="0">
                  <a:pos x="connsiteX2" y="connsiteY2"/>
                </a:cxn>
                <a:cxn ang="0">
                  <a:pos x="connsiteX3" y="connsiteY3"/>
                </a:cxn>
              </a:cxnLst>
              <a:rect l="l" t="t" r="r" b="b"/>
              <a:pathLst>
                <a:path w="953091" h="905087">
                  <a:moveTo>
                    <a:pt x="0" y="422782"/>
                  </a:moveTo>
                  <a:lnTo>
                    <a:pt x="953091" y="905088"/>
                  </a:lnTo>
                  <a:lnTo>
                    <a:pt x="213929" y="0"/>
                  </a:lnTo>
                  <a:lnTo>
                    <a:pt x="0" y="422782"/>
                  </a:lnTo>
                  <a:close/>
                </a:path>
              </a:pathLst>
            </a:custGeom>
            <a:solidFill>
              <a:schemeClr val="accent1"/>
            </a:solidFill>
            <a:ln w="6371"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1AFBFD6A-7247-B746-8F07-765EF817EBE3}"/>
                </a:ext>
              </a:extLst>
            </p:cNvPr>
            <p:cNvSpPr/>
            <p:nvPr/>
          </p:nvSpPr>
          <p:spPr>
            <a:xfrm>
              <a:off x="-670613" y="1406990"/>
              <a:ext cx="953091" cy="905087"/>
            </a:xfrm>
            <a:custGeom>
              <a:avLst/>
              <a:gdLst>
                <a:gd name="connsiteX0" fmla="*/ 0 w 953091"/>
                <a:gd name="connsiteY0" fmla="*/ 422846 h 905087"/>
                <a:gd name="connsiteX1" fmla="*/ 953091 w 953091"/>
                <a:gd name="connsiteY1" fmla="*/ 905087 h 905087"/>
                <a:gd name="connsiteX2" fmla="*/ 213929 w 953091"/>
                <a:gd name="connsiteY2" fmla="*/ 0 h 905087"/>
                <a:gd name="connsiteX3" fmla="*/ 0 w 953091"/>
                <a:gd name="connsiteY3" fmla="*/ 422846 h 905087"/>
              </a:gdLst>
              <a:ahLst/>
              <a:cxnLst>
                <a:cxn ang="0">
                  <a:pos x="connsiteX0" y="connsiteY0"/>
                </a:cxn>
                <a:cxn ang="0">
                  <a:pos x="connsiteX1" y="connsiteY1"/>
                </a:cxn>
                <a:cxn ang="0">
                  <a:pos x="connsiteX2" y="connsiteY2"/>
                </a:cxn>
                <a:cxn ang="0">
                  <a:pos x="connsiteX3" y="connsiteY3"/>
                </a:cxn>
              </a:cxnLst>
              <a:rect l="l" t="t" r="r" b="b"/>
              <a:pathLst>
                <a:path w="953091" h="905087">
                  <a:moveTo>
                    <a:pt x="0" y="422846"/>
                  </a:moveTo>
                  <a:lnTo>
                    <a:pt x="953091" y="905087"/>
                  </a:lnTo>
                  <a:lnTo>
                    <a:pt x="213929" y="0"/>
                  </a:lnTo>
                  <a:lnTo>
                    <a:pt x="0" y="422846"/>
                  </a:lnTo>
                  <a:close/>
                </a:path>
              </a:pathLst>
            </a:custGeom>
            <a:noFill/>
            <a:ln w="35613" cap="flat">
              <a:solidFill>
                <a:srgbClr val="231F20"/>
              </a:solid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2C8CF1-FE43-CB45-AF58-1562FF2B4B4E}"/>
                </a:ext>
              </a:extLst>
            </p:cNvPr>
            <p:cNvSpPr/>
            <p:nvPr/>
          </p:nvSpPr>
          <p:spPr>
            <a:xfrm>
              <a:off x="11821917" y="1297757"/>
              <a:ext cx="578316" cy="641501"/>
            </a:xfrm>
            <a:custGeom>
              <a:avLst/>
              <a:gdLst>
                <a:gd name="connsiteX0" fmla="*/ 0 w 578316"/>
                <a:gd name="connsiteY0" fmla="*/ 0 h 641501"/>
                <a:gd name="connsiteX1" fmla="*/ 578317 w 578316"/>
                <a:gd name="connsiteY1" fmla="*/ 281302 h 641501"/>
                <a:gd name="connsiteX2" fmla="*/ 45565 w 578316"/>
                <a:gd name="connsiteY2" fmla="*/ 641502 h 641501"/>
                <a:gd name="connsiteX3" fmla="*/ 0 w 578316"/>
                <a:gd name="connsiteY3" fmla="*/ 0 h 641501"/>
              </a:gdLst>
              <a:ahLst/>
              <a:cxnLst>
                <a:cxn ang="0">
                  <a:pos x="connsiteX0" y="connsiteY0"/>
                </a:cxn>
                <a:cxn ang="0">
                  <a:pos x="connsiteX1" y="connsiteY1"/>
                </a:cxn>
                <a:cxn ang="0">
                  <a:pos x="connsiteX2" y="connsiteY2"/>
                </a:cxn>
                <a:cxn ang="0">
                  <a:pos x="connsiteX3" y="connsiteY3"/>
                </a:cxn>
              </a:cxnLst>
              <a:rect l="l" t="t" r="r" b="b"/>
              <a:pathLst>
                <a:path w="578316" h="641501">
                  <a:moveTo>
                    <a:pt x="0" y="0"/>
                  </a:moveTo>
                  <a:lnTo>
                    <a:pt x="578317" y="281302"/>
                  </a:lnTo>
                  <a:lnTo>
                    <a:pt x="45565" y="641502"/>
                  </a:lnTo>
                  <a:lnTo>
                    <a:pt x="0" y="0"/>
                  </a:lnTo>
                  <a:close/>
                </a:path>
              </a:pathLst>
            </a:custGeom>
            <a:noFill/>
            <a:ln w="35613" cap="flat">
              <a:solidFill>
                <a:srgbClr val="231F20"/>
              </a:solid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808F370B-88B1-FD4E-828F-47E6A5ED7E2B}"/>
                </a:ext>
              </a:extLst>
            </p:cNvPr>
            <p:cNvSpPr/>
            <p:nvPr/>
          </p:nvSpPr>
          <p:spPr>
            <a:xfrm>
              <a:off x="1907681" y="6258083"/>
              <a:ext cx="828962" cy="713145"/>
            </a:xfrm>
            <a:custGeom>
              <a:avLst/>
              <a:gdLst>
                <a:gd name="connsiteX0" fmla="*/ 223179 w 828962"/>
                <a:gd name="connsiteY0" fmla="*/ 98464 h 713145"/>
                <a:gd name="connsiteX1" fmla="*/ 295258 w 828962"/>
                <a:gd name="connsiteY1" fmla="*/ 489884 h 713145"/>
                <a:gd name="connsiteX2" fmla="*/ 686342 w 828962"/>
                <a:gd name="connsiteY2" fmla="*/ 418259 h 713145"/>
                <a:gd name="connsiteX3" fmla="*/ 828962 w 828962"/>
                <a:gd name="connsiteY3" fmla="*/ 516721 h 713145"/>
                <a:gd name="connsiteX4" fmla="*/ 196414 w 828962"/>
                <a:gd name="connsiteY4" fmla="*/ 632582 h 713145"/>
                <a:gd name="connsiteX5" fmla="*/ 80560 w 828962"/>
                <a:gd name="connsiteY5" fmla="*/ 2 h 713145"/>
                <a:gd name="connsiteX6" fmla="*/ 223179 w 828962"/>
                <a:gd name="connsiteY6" fmla="*/ 98464 h 71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962" h="713145">
                  <a:moveTo>
                    <a:pt x="223179" y="98464"/>
                  </a:moveTo>
                  <a:cubicBezTo>
                    <a:pt x="135001" y="226457"/>
                    <a:pt x="167272" y="401701"/>
                    <a:pt x="295258" y="489884"/>
                  </a:cubicBezTo>
                  <a:cubicBezTo>
                    <a:pt x="423065" y="577944"/>
                    <a:pt x="598035" y="545899"/>
                    <a:pt x="686342" y="418259"/>
                  </a:cubicBezTo>
                  <a:cubicBezTo>
                    <a:pt x="686342" y="417876"/>
                    <a:pt x="829217" y="516338"/>
                    <a:pt x="828962" y="516721"/>
                  </a:cubicBezTo>
                  <a:cubicBezTo>
                    <a:pt x="686281" y="723397"/>
                    <a:pt x="403080" y="775269"/>
                    <a:pt x="196414" y="632582"/>
                  </a:cubicBezTo>
                  <a:cubicBezTo>
                    <a:pt x="-10251" y="489894"/>
                    <a:pt x="-62121" y="206678"/>
                    <a:pt x="80560" y="2"/>
                  </a:cubicBezTo>
                  <a:cubicBezTo>
                    <a:pt x="80814" y="-508"/>
                    <a:pt x="223434" y="97954"/>
                    <a:pt x="223179" y="98464"/>
                  </a:cubicBezTo>
                  <a:close/>
                </a:path>
              </a:pathLst>
            </a:custGeom>
            <a:solidFill>
              <a:schemeClr val="accent1"/>
            </a:solidFill>
            <a:ln w="6371"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3A31C9D3-0E1D-404F-B690-47C1DD36E99C}"/>
                </a:ext>
              </a:extLst>
            </p:cNvPr>
            <p:cNvSpPr/>
            <p:nvPr/>
          </p:nvSpPr>
          <p:spPr>
            <a:xfrm>
              <a:off x="1819214" y="6229087"/>
              <a:ext cx="827766" cy="711362"/>
            </a:xfrm>
            <a:custGeom>
              <a:avLst/>
              <a:gdLst>
                <a:gd name="connsiteX0" fmla="*/ 221984 w 827766"/>
                <a:gd name="connsiteY0" fmla="*/ 98336 h 711362"/>
                <a:gd name="connsiteX1" fmla="*/ 294062 w 827766"/>
                <a:gd name="connsiteY1" fmla="*/ 489757 h 711362"/>
                <a:gd name="connsiteX2" fmla="*/ 685147 w 827766"/>
                <a:gd name="connsiteY2" fmla="*/ 418132 h 711362"/>
                <a:gd name="connsiteX3" fmla="*/ 827766 w 827766"/>
                <a:gd name="connsiteY3" fmla="*/ 516594 h 711362"/>
                <a:gd name="connsiteX4" fmla="*/ 194760 w 827766"/>
                <a:gd name="connsiteY4" fmla="*/ 629670 h 711362"/>
                <a:gd name="connsiteX5" fmla="*/ 79364 w 827766"/>
                <a:gd name="connsiteY5" fmla="*/ 2 h 711362"/>
                <a:gd name="connsiteX6" fmla="*/ 221984 w 827766"/>
                <a:gd name="connsiteY6" fmla="*/ 98336 h 71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66" h="711362">
                  <a:moveTo>
                    <a:pt x="221984" y="98336"/>
                  </a:moveTo>
                  <a:cubicBezTo>
                    <a:pt x="133805" y="226329"/>
                    <a:pt x="166076" y="401574"/>
                    <a:pt x="294062" y="489757"/>
                  </a:cubicBezTo>
                  <a:cubicBezTo>
                    <a:pt x="421870" y="577817"/>
                    <a:pt x="596839" y="545771"/>
                    <a:pt x="685147" y="418132"/>
                  </a:cubicBezTo>
                  <a:cubicBezTo>
                    <a:pt x="685147" y="417749"/>
                    <a:pt x="828021" y="516211"/>
                    <a:pt x="827766" y="516594"/>
                  </a:cubicBezTo>
                  <a:cubicBezTo>
                    <a:pt x="684190" y="722627"/>
                    <a:pt x="400784" y="773253"/>
                    <a:pt x="194760" y="629670"/>
                  </a:cubicBezTo>
                  <a:cubicBezTo>
                    <a:pt x="-9952" y="487000"/>
                    <a:pt x="-61450" y="206001"/>
                    <a:pt x="79364" y="2"/>
                  </a:cubicBezTo>
                  <a:cubicBezTo>
                    <a:pt x="79683" y="-508"/>
                    <a:pt x="222239" y="97954"/>
                    <a:pt x="221984" y="98336"/>
                  </a:cubicBezTo>
                  <a:close/>
                </a:path>
              </a:pathLst>
            </a:custGeom>
            <a:noFill/>
            <a:ln w="35613" cap="flat">
              <a:solidFill>
                <a:srgbClr val="231F20"/>
              </a:solid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A770EE1-CCB6-F945-836C-85B819155B82}"/>
                </a:ext>
              </a:extLst>
            </p:cNvPr>
            <p:cNvSpPr/>
            <p:nvPr/>
          </p:nvSpPr>
          <p:spPr>
            <a:xfrm>
              <a:off x="8705380" y="5512321"/>
              <a:ext cx="3531926" cy="1430983"/>
            </a:xfrm>
            <a:custGeom>
              <a:avLst/>
              <a:gdLst>
                <a:gd name="connsiteX0" fmla="*/ 3529292 w 3531926"/>
                <a:gd name="connsiteY0" fmla="*/ 0 h 1430983"/>
                <a:gd name="connsiteX1" fmla="*/ 2162809 w 3531926"/>
                <a:gd name="connsiteY1" fmla="*/ 792987 h 1430983"/>
                <a:gd name="connsiteX2" fmla="*/ 0 w 3531926"/>
                <a:gd name="connsiteY2" fmla="*/ 1430983 h 1430983"/>
                <a:gd name="connsiteX3" fmla="*/ 3529292 w 3531926"/>
                <a:gd name="connsiteY3" fmla="*/ 1430983 h 1430983"/>
                <a:gd name="connsiteX4" fmla="*/ 3529292 w 3531926"/>
                <a:gd name="connsiteY4" fmla="*/ 0 h 143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926" h="1430983">
                  <a:moveTo>
                    <a:pt x="3529292" y="0"/>
                  </a:moveTo>
                  <a:cubicBezTo>
                    <a:pt x="3175994" y="0"/>
                    <a:pt x="2904774" y="593896"/>
                    <a:pt x="2162809" y="792987"/>
                  </a:cubicBezTo>
                  <a:cubicBezTo>
                    <a:pt x="1177026" y="1057464"/>
                    <a:pt x="0" y="983474"/>
                    <a:pt x="0" y="1430983"/>
                  </a:cubicBezTo>
                  <a:lnTo>
                    <a:pt x="3529292" y="1430983"/>
                  </a:lnTo>
                  <a:cubicBezTo>
                    <a:pt x="3529292" y="1430983"/>
                    <a:pt x="3535220" y="0"/>
                    <a:pt x="3529292" y="0"/>
                  </a:cubicBezTo>
                  <a:close/>
                </a:path>
              </a:pathLst>
            </a:custGeom>
            <a:solidFill>
              <a:schemeClr val="accent1"/>
            </a:solidFill>
            <a:ln w="6371"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16CF34F7-B3AA-F444-BF84-F0C52B523839}"/>
                </a:ext>
              </a:extLst>
            </p:cNvPr>
            <p:cNvSpPr/>
            <p:nvPr/>
          </p:nvSpPr>
          <p:spPr>
            <a:xfrm>
              <a:off x="10187974" y="5673175"/>
              <a:ext cx="831246" cy="831224"/>
            </a:xfrm>
            <a:custGeom>
              <a:avLst/>
              <a:gdLst>
                <a:gd name="connsiteX0" fmla="*/ 299322 w 831246"/>
                <a:gd name="connsiteY0" fmla="*/ 701918 h 831224"/>
                <a:gd name="connsiteX1" fmla="*/ 368976 w 831246"/>
                <a:gd name="connsiteY1" fmla="*/ 555340 h 831224"/>
                <a:gd name="connsiteX2" fmla="*/ 428687 w 831246"/>
                <a:gd name="connsiteY2" fmla="*/ 428390 h 831224"/>
                <a:gd name="connsiteX3" fmla="*/ 555630 w 831246"/>
                <a:gd name="connsiteY3" fmla="*/ 368675 h 831224"/>
                <a:gd name="connsiteX4" fmla="*/ 701882 w 831246"/>
                <a:gd name="connsiteY4" fmla="*/ 299019 h 831224"/>
                <a:gd name="connsiteX5" fmla="*/ 771535 w 831246"/>
                <a:gd name="connsiteY5" fmla="*/ 152441 h 831224"/>
                <a:gd name="connsiteX6" fmla="*/ 831246 w 831246"/>
                <a:gd name="connsiteY6" fmla="*/ 25492 h 831224"/>
                <a:gd name="connsiteX7" fmla="*/ 805756 w 831246"/>
                <a:gd name="connsiteY7" fmla="*/ 0 h 831224"/>
                <a:gd name="connsiteX8" fmla="*/ 736103 w 831246"/>
                <a:gd name="connsiteY8" fmla="*/ 146578 h 831224"/>
                <a:gd name="connsiteX9" fmla="*/ 676392 w 831246"/>
                <a:gd name="connsiteY9" fmla="*/ 273464 h 831224"/>
                <a:gd name="connsiteX10" fmla="*/ 549448 w 831246"/>
                <a:gd name="connsiteY10" fmla="*/ 333178 h 831224"/>
                <a:gd name="connsiteX11" fmla="*/ 402878 w 831246"/>
                <a:gd name="connsiteY11" fmla="*/ 402834 h 831224"/>
                <a:gd name="connsiteX12" fmla="*/ 333225 w 831246"/>
                <a:gd name="connsiteY12" fmla="*/ 549412 h 831224"/>
                <a:gd name="connsiteX13" fmla="*/ 273514 w 831246"/>
                <a:gd name="connsiteY13" fmla="*/ 676362 h 831224"/>
                <a:gd name="connsiteX14" fmla="*/ 146571 w 831246"/>
                <a:gd name="connsiteY14" fmla="*/ 736077 h 831224"/>
                <a:gd name="connsiteX15" fmla="*/ 0 w 831246"/>
                <a:gd name="connsiteY15" fmla="*/ 805733 h 831224"/>
                <a:gd name="connsiteX16" fmla="*/ 25491 w 831246"/>
                <a:gd name="connsiteY16" fmla="*/ 831224 h 831224"/>
                <a:gd name="connsiteX17" fmla="*/ 152434 w 831246"/>
                <a:gd name="connsiteY17" fmla="*/ 771510 h 831224"/>
                <a:gd name="connsiteX18" fmla="*/ 299322 w 831246"/>
                <a:gd name="connsiteY18" fmla="*/ 701918 h 83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1246" h="831224">
                  <a:moveTo>
                    <a:pt x="299322" y="701918"/>
                  </a:moveTo>
                  <a:cubicBezTo>
                    <a:pt x="353681" y="647556"/>
                    <a:pt x="361456" y="600843"/>
                    <a:pt x="368976" y="555340"/>
                  </a:cubicBezTo>
                  <a:cubicBezTo>
                    <a:pt x="375858" y="513915"/>
                    <a:pt x="382422" y="474722"/>
                    <a:pt x="428687" y="428390"/>
                  </a:cubicBezTo>
                  <a:cubicBezTo>
                    <a:pt x="474953" y="382058"/>
                    <a:pt x="514145" y="375622"/>
                    <a:pt x="555630" y="368675"/>
                  </a:cubicBezTo>
                  <a:cubicBezTo>
                    <a:pt x="600812" y="361155"/>
                    <a:pt x="647523" y="353380"/>
                    <a:pt x="701882" y="299019"/>
                  </a:cubicBezTo>
                  <a:cubicBezTo>
                    <a:pt x="756241" y="244658"/>
                    <a:pt x="764015" y="197944"/>
                    <a:pt x="771535" y="152441"/>
                  </a:cubicBezTo>
                  <a:cubicBezTo>
                    <a:pt x="778481" y="110953"/>
                    <a:pt x="784981" y="71823"/>
                    <a:pt x="831246" y="25492"/>
                  </a:cubicBezTo>
                  <a:lnTo>
                    <a:pt x="805756" y="0"/>
                  </a:lnTo>
                  <a:cubicBezTo>
                    <a:pt x="751398" y="54361"/>
                    <a:pt x="743623" y="101139"/>
                    <a:pt x="736103" y="146578"/>
                  </a:cubicBezTo>
                  <a:cubicBezTo>
                    <a:pt x="729221" y="188002"/>
                    <a:pt x="722721" y="227196"/>
                    <a:pt x="676392" y="273464"/>
                  </a:cubicBezTo>
                  <a:cubicBezTo>
                    <a:pt x="630062" y="319731"/>
                    <a:pt x="590934" y="326295"/>
                    <a:pt x="549448" y="333178"/>
                  </a:cubicBezTo>
                  <a:cubicBezTo>
                    <a:pt x="504267" y="340698"/>
                    <a:pt x="457556" y="348473"/>
                    <a:pt x="402878" y="402834"/>
                  </a:cubicBezTo>
                  <a:cubicBezTo>
                    <a:pt x="348201" y="457196"/>
                    <a:pt x="340745" y="503973"/>
                    <a:pt x="333225" y="549412"/>
                  </a:cubicBezTo>
                  <a:cubicBezTo>
                    <a:pt x="326342" y="590900"/>
                    <a:pt x="319779" y="630031"/>
                    <a:pt x="273514" y="676362"/>
                  </a:cubicBezTo>
                  <a:cubicBezTo>
                    <a:pt x="227248" y="722694"/>
                    <a:pt x="188057" y="729193"/>
                    <a:pt x="146571" y="736077"/>
                  </a:cubicBezTo>
                  <a:cubicBezTo>
                    <a:pt x="101389" y="743596"/>
                    <a:pt x="54678" y="751372"/>
                    <a:pt x="0" y="805733"/>
                  </a:cubicBezTo>
                  <a:lnTo>
                    <a:pt x="25491" y="831224"/>
                  </a:lnTo>
                  <a:cubicBezTo>
                    <a:pt x="71820" y="784957"/>
                    <a:pt x="111012" y="778393"/>
                    <a:pt x="152434" y="771510"/>
                  </a:cubicBezTo>
                  <a:cubicBezTo>
                    <a:pt x="198253" y="764054"/>
                    <a:pt x="244964" y="756278"/>
                    <a:pt x="299322" y="701918"/>
                  </a:cubicBezTo>
                  <a:close/>
                </a:path>
              </a:pathLst>
            </a:custGeom>
            <a:solidFill>
              <a:srgbClr val="231F20"/>
            </a:solidFill>
            <a:ln w="6371"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17B92AD5-9899-B843-ABAA-F616B0FE62B6}"/>
                </a:ext>
              </a:extLst>
            </p:cNvPr>
            <p:cNvSpPr/>
            <p:nvPr/>
          </p:nvSpPr>
          <p:spPr>
            <a:xfrm>
              <a:off x="9844552" y="6098378"/>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4056A34B-3576-8143-8969-C613EF5CE821}"/>
                </a:ext>
              </a:extLst>
            </p:cNvPr>
            <p:cNvSpPr/>
            <p:nvPr/>
          </p:nvSpPr>
          <p:spPr>
            <a:xfrm>
              <a:off x="9751958"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A21A174C-4C1C-2649-91C9-2F7520843DEA}"/>
                </a:ext>
              </a:extLst>
            </p:cNvPr>
            <p:cNvSpPr/>
            <p:nvPr/>
          </p:nvSpPr>
          <p:spPr>
            <a:xfrm>
              <a:off x="9659364"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E29466F8-684E-5B43-A40A-BD4949277B56}"/>
                </a:ext>
              </a:extLst>
            </p:cNvPr>
            <p:cNvSpPr/>
            <p:nvPr/>
          </p:nvSpPr>
          <p:spPr>
            <a:xfrm>
              <a:off x="9566769"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01A3A286-68A9-B342-B062-C06F1F121BD5}"/>
                </a:ext>
              </a:extLst>
            </p:cNvPr>
            <p:cNvSpPr/>
            <p:nvPr/>
          </p:nvSpPr>
          <p:spPr>
            <a:xfrm>
              <a:off x="9474175" y="6098378"/>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98EC731F-A209-7846-BF73-FE06C1B2982D}"/>
                </a:ext>
              </a:extLst>
            </p:cNvPr>
            <p:cNvSpPr/>
            <p:nvPr/>
          </p:nvSpPr>
          <p:spPr>
            <a:xfrm>
              <a:off x="9381581"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B3AFCDA2-5810-FB4C-98AB-7FEE1CD0C2AC}"/>
                </a:ext>
              </a:extLst>
            </p:cNvPr>
            <p:cNvSpPr/>
            <p:nvPr/>
          </p:nvSpPr>
          <p:spPr>
            <a:xfrm>
              <a:off x="9288986"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3009E154-A4CD-D24A-ABAA-76CA219A58BD}"/>
                </a:ext>
              </a:extLst>
            </p:cNvPr>
            <p:cNvSpPr/>
            <p:nvPr/>
          </p:nvSpPr>
          <p:spPr>
            <a:xfrm>
              <a:off x="9196392"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4E2D5A8E-E3F6-B444-8053-D735E83C02FD}"/>
                </a:ext>
              </a:extLst>
            </p:cNvPr>
            <p:cNvSpPr/>
            <p:nvPr/>
          </p:nvSpPr>
          <p:spPr>
            <a:xfrm>
              <a:off x="9103797" y="6098378"/>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8C5838D-92F8-9E41-AE7E-1EE7ED41FE4C}"/>
                </a:ext>
              </a:extLst>
            </p:cNvPr>
            <p:cNvSpPr/>
            <p:nvPr/>
          </p:nvSpPr>
          <p:spPr>
            <a:xfrm>
              <a:off x="9011203"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1E91414C-B5E1-8947-8C35-5140F1C9725A}"/>
                </a:ext>
              </a:extLst>
            </p:cNvPr>
            <p:cNvSpPr/>
            <p:nvPr/>
          </p:nvSpPr>
          <p:spPr>
            <a:xfrm>
              <a:off x="8918609"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3461FC2F-29A6-5F4C-ADE5-5E891A7B2424}"/>
                </a:ext>
              </a:extLst>
            </p:cNvPr>
            <p:cNvSpPr/>
            <p:nvPr/>
          </p:nvSpPr>
          <p:spPr>
            <a:xfrm>
              <a:off x="8826014"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293BAFB0-7C59-2E48-B6C8-26225A4670CF}"/>
                </a:ext>
              </a:extLst>
            </p:cNvPr>
            <p:cNvSpPr/>
            <p:nvPr/>
          </p:nvSpPr>
          <p:spPr>
            <a:xfrm>
              <a:off x="8733420" y="6098378"/>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F0BE2CF4-66FF-FA46-949C-78F4EB89ADC0}"/>
                </a:ext>
              </a:extLst>
            </p:cNvPr>
            <p:cNvSpPr/>
            <p:nvPr/>
          </p:nvSpPr>
          <p:spPr>
            <a:xfrm>
              <a:off x="8640825"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5E9984FB-4D56-D74C-AA98-D6BDC64D0EF0}"/>
                </a:ext>
              </a:extLst>
            </p:cNvPr>
            <p:cNvSpPr/>
            <p:nvPr/>
          </p:nvSpPr>
          <p:spPr>
            <a:xfrm>
              <a:off x="8548231" y="6098378"/>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EC1DE1C7-5D80-2C4E-84FB-15B710EA2065}"/>
                </a:ext>
              </a:extLst>
            </p:cNvPr>
            <p:cNvSpPr/>
            <p:nvPr/>
          </p:nvSpPr>
          <p:spPr>
            <a:xfrm>
              <a:off x="8455637" y="6098378"/>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DEDF8144-E4E2-2848-B250-F09AF33345A9}"/>
                </a:ext>
              </a:extLst>
            </p:cNvPr>
            <p:cNvSpPr/>
            <p:nvPr/>
          </p:nvSpPr>
          <p:spPr>
            <a:xfrm>
              <a:off x="9844552" y="618740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8"/>
                    <a:pt x="18608" y="37218"/>
                  </a:cubicBezTo>
                  <a:cubicBezTo>
                    <a:pt x="8331" y="37218"/>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1E88EE82-32DB-5F45-982A-29CBC09D77C3}"/>
                </a:ext>
              </a:extLst>
            </p:cNvPr>
            <p:cNvSpPr/>
            <p:nvPr/>
          </p:nvSpPr>
          <p:spPr>
            <a:xfrm>
              <a:off x="9751958"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5002B117-7075-7845-BC5C-0F4734DF87D3}"/>
                </a:ext>
              </a:extLst>
            </p:cNvPr>
            <p:cNvSpPr/>
            <p:nvPr/>
          </p:nvSpPr>
          <p:spPr>
            <a:xfrm>
              <a:off x="9659364"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9325864E-2604-2645-A069-58D74AF68644}"/>
                </a:ext>
              </a:extLst>
            </p:cNvPr>
            <p:cNvSpPr/>
            <p:nvPr/>
          </p:nvSpPr>
          <p:spPr>
            <a:xfrm>
              <a:off x="9566769"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1B18AAC4-ACE0-C249-9A32-0BC0562483F3}"/>
                </a:ext>
              </a:extLst>
            </p:cNvPr>
            <p:cNvSpPr/>
            <p:nvPr/>
          </p:nvSpPr>
          <p:spPr>
            <a:xfrm>
              <a:off x="9474175" y="618740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8"/>
                    <a:pt x="18608" y="37218"/>
                  </a:cubicBezTo>
                  <a:cubicBezTo>
                    <a:pt x="8331" y="37218"/>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97834B39-4BD9-FB4F-9871-53669A7B4328}"/>
                </a:ext>
              </a:extLst>
            </p:cNvPr>
            <p:cNvSpPr/>
            <p:nvPr/>
          </p:nvSpPr>
          <p:spPr>
            <a:xfrm>
              <a:off x="9381581"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FE6CF5F8-4007-8240-B2D5-DC1A81298E48}"/>
                </a:ext>
              </a:extLst>
            </p:cNvPr>
            <p:cNvSpPr/>
            <p:nvPr/>
          </p:nvSpPr>
          <p:spPr>
            <a:xfrm>
              <a:off x="9288986"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71B1023E-30D6-C842-9BD0-6366393CF8BD}"/>
                </a:ext>
              </a:extLst>
            </p:cNvPr>
            <p:cNvSpPr/>
            <p:nvPr/>
          </p:nvSpPr>
          <p:spPr>
            <a:xfrm>
              <a:off x="9196392"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31BBD075-E90C-BA4B-8384-608B26CD5C06}"/>
                </a:ext>
              </a:extLst>
            </p:cNvPr>
            <p:cNvSpPr/>
            <p:nvPr/>
          </p:nvSpPr>
          <p:spPr>
            <a:xfrm>
              <a:off x="9103797" y="618740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8"/>
                    <a:pt x="18607" y="37218"/>
                  </a:cubicBezTo>
                  <a:cubicBezTo>
                    <a:pt x="8330" y="37218"/>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B15FCC94-46FC-C147-A59A-12602E3CBA0D}"/>
                </a:ext>
              </a:extLst>
            </p:cNvPr>
            <p:cNvSpPr/>
            <p:nvPr/>
          </p:nvSpPr>
          <p:spPr>
            <a:xfrm>
              <a:off x="9011203"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671E9770-4FAF-A643-B1CC-5A52E57842BD}"/>
                </a:ext>
              </a:extLst>
            </p:cNvPr>
            <p:cNvSpPr/>
            <p:nvPr/>
          </p:nvSpPr>
          <p:spPr>
            <a:xfrm>
              <a:off x="8918609"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7369813A-0FB5-3741-BDCA-BB8BA765110D}"/>
                </a:ext>
              </a:extLst>
            </p:cNvPr>
            <p:cNvSpPr/>
            <p:nvPr/>
          </p:nvSpPr>
          <p:spPr>
            <a:xfrm>
              <a:off x="8826014"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F48D1EF4-0C58-6F4A-9F82-C6058C2AC9B4}"/>
                </a:ext>
              </a:extLst>
            </p:cNvPr>
            <p:cNvSpPr/>
            <p:nvPr/>
          </p:nvSpPr>
          <p:spPr>
            <a:xfrm>
              <a:off x="8733420" y="618740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8"/>
                    <a:pt x="18607" y="37218"/>
                  </a:cubicBezTo>
                  <a:cubicBezTo>
                    <a:pt x="8331" y="37218"/>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EF13BA22-BA42-0F4C-ACAD-9FAE9EA151E8}"/>
                </a:ext>
              </a:extLst>
            </p:cNvPr>
            <p:cNvSpPr/>
            <p:nvPr/>
          </p:nvSpPr>
          <p:spPr>
            <a:xfrm>
              <a:off x="8640825"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1D084B06-1180-7D40-942F-AFEC9A8E5BB1}"/>
                </a:ext>
              </a:extLst>
            </p:cNvPr>
            <p:cNvSpPr/>
            <p:nvPr/>
          </p:nvSpPr>
          <p:spPr>
            <a:xfrm>
              <a:off x="8548231" y="618740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A77EAD0E-5B9F-4848-AB10-6E170B15325C}"/>
                </a:ext>
              </a:extLst>
            </p:cNvPr>
            <p:cNvSpPr/>
            <p:nvPr/>
          </p:nvSpPr>
          <p:spPr>
            <a:xfrm>
              <a:off x="8455637" y="618740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481D0D-91E4-9740-954F-A7A12CC0BCDF}"/>
                </a:ext>
              </a:extLst>
            </p:cNvPr>
            <p:cNvSpPr/>
            <p:nvPr/>
          </p:nvSpPr>
          <p:spPr>
            <a:xfrm>
              <a:off x="9844552" y="6283130"/>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6F13BCC1-E6EE-B64A-9718-6AE42CE77EB1}"/>
                </a:ext>
              </a:extLst>
            </p:cNvPr>
            <p:cNvSpPr/>
            <p:nvPr/>
          </p:nvSpPr>
          <p:spPr>
            <a:xfrm>
              <a:off x="9751958"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15F0D54C-0D5B-904C-A47B-C7473CCE0115}"/>
                </a:ext>
              </a:extLst>
            </p:cNvPr>
            <p:cNvSpPr/>
            <p:nvPr/>
          </p:nvSpPr>
          <p:spPr>
            <a:xfrm>
              <a:off x="9659364"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49C6E801-DABE-6D44-84AE-C3334D62B7CA}"/>
                </a:ext>
              </a:extLst>
            </p:cNvPr>
            <p:cNvSpPr/>
            <p:nvPr/>
          </p:nvSpPr>
          <p:spPr>
            <a:xfrm>
              <a:off x="9566769"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60502811-D3CE-904A-B967-0A7CDE52D020}"/>
                </a:ext>
              </a:extLst>
            </p:cNvPr>
            <p:cNvSpPr/>
            <p:nvPr/>
          </p:nvSpPr>
          <p:spPr>
            <a:xfrm>
              <a:off x="9474175" y="6283130"/>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20F6C61-E593-564B-A2EA-D66F9492F6E5}"/>
                </a:ext>
              </a:extLst>
            </p:cNvPr>
            <p:cNvSpPr/>
            <p:nvPr/>
          </p:nvSpPr>
          <p:spPr>
            <a:xfrm>
              <a:off x="9381581"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2CF0500-1C12-AF4E-8C05-C41DEAA703DE}"/>
                </a:ext>
              </a:extLst>
            </p:cNvPr>
            <p:cNvSpPr/>
            <p:nvPr/>
          </p:nvSpPr>
          <p:spPr>
            <a:xfrm>
              <a:off x="9288986"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60BB644E-3C03-EC45-A581-060880A4B972}"/>
                </a:ext>
              </a:extLst>
            </p:cNvPr>
            <p:cNvSpPr/>
            <p:nvPr/>
          </p:nvSpPr>
          <p:spPr>
            <a:xfrm>
              <a:off x="9196392"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B5297A6-A955-8C40-92DE-7E67B5D0CBA7}"/>
                </a:ext>
              </a:extLst>
            </p:cNvPr>
            <p:cNvSpPr/>
            <p:nvPr/>
          </p:nvSpPr>
          <p:spPr>
            <a:xfrm>
              <a:off x="9103797" y="6283130"/>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573277FC-BB4E-D840-9F90-F41B0CB4E743}"/>
                </a:ext>
              </a:extLst>
            </p:cNvPr>
            <p:cNvSpPr/>
            <p:nvPr/>
          </p:nvSpPr>
          <p:spPr>
            <a:xfrm>
              <a:off x="9011203"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A7445783-194D-594D-B148-3DFF02DF9738}"/>
                </a:ext>
              </a:extLst>
            </p:cNvPr>
            <p:cNvSpPr/>
            <p:nvPr/>
          </p:nvSpPr>
          <p:spPr>
            <a:xfrm>
              <a:off x="8918609"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675A8159-71B0-894D-A8E1-C4CAB61DA103}"/>
                </a:ext>
              </a:extLst>
            </p:cNvPr>
            <p:cNvSpPr/>
            <p:nvPr/>
          </p:nvSpPr>
          <p:spPr>
            <a:xfrm>
              <a:off x="8826014"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2B3E8E83-1E3B-7C4A-BAB3-4655288B7250}"/>
                </a:ext>
              </a:extLst>
            </p:cNvPr>
            <p:cNvSpPr/>
            <p:nvPr/>
          </p:nvSpPr>
          <p:spPr>
            <a:xfrm>
              <a:off x="8733420" y="6283130"/>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1" name="Freeform 300">
              <a:extLst>
                <a:ext uri="{FF2B5EF4-FFF2-40B4-BE49-F238E27FC236}">
                  <a16:creationId xmlns:a16="http://schemas.microsoft.com/office/drawing/2014/main" id="{E327DA27-6F40-3F4D-A573-1C8C77AF5FC0}"/>
                </a:ext>
              </a:extLst>
            </p:cNvPr>
            <p:cNvSpPr/>
            <p:nvPr/>
          </p:nvSpPr>
          <p:spPr>
            <a:xfrm>
              <a:off x="8640825"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8C3D8233-07EE-1D41-8FEC-D7BB9C88DE8F}"/>
                </a:ext>
              </a:extLst>
            </p:cNvPr>
            <p:cNvSpPr/>
            <p:nvPr/>
          </p:nvSpPr>
          <p:spPr>
            <a:xfrm>
              <a:off x="8548231" y="6283130"/>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E4A3585C-0853-FD44-93C1-A9F9A7293A8F}"/>
                </a:ext>
              </a:extLst>
            </p:cNvPr>
            <p:cNvSpPr/>
            <p:nvPr/>
          </p:nvSpPr>
          <p:spPr>
            <a:xfrm>
              <a:off x="8455637" y="6283130"/>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20127D53-C17A-C648-8A8B-1ADE1D6068C2}"/>
                </a:ext>
              </a:extLst>
            </p:cNvPr>
            <p:cNvSpPr/>
            <p:nvPr/>
          </p:nvSpPr>
          <p:spPr>
            <a:xfrm>
              <a:off x="9844552" y="6372161"/>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993A67DE-6634-1D43-8500-DDED09695FF1}"/>
                </a:ext>
              </a:extLst>
            </p:cNvPr>
            <p:cNvSpPr/>
            <p:nvPr/>
          </p:nvSpPr>
          <p:spPr>
            <a:xfrm>
              <a:off x="9751958"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742F0ADE-BBD3-A64B-B4A7-964570D3C10A}"/>
                </a:ext>
              </a:extLst>
            </p:cNvPr>
            <p:cNvSpPr/>
            <p:nvPr/>
          </p:nvSpPr>
          <p:spPr>
            <a:xfrm>
              <a:off x="9659364"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7" name="Freeform 306">
              <a:extLst>
                <a:ext uri="{FF2B5EF4-FFF2-40B4-BE49-F238E27FC236}">
                  <a16:creationId xmlns:a16="http://schemas.microsoft.com/office/drawing/2014/main" id="{0DA92391-874A-7143-B32B-133910205544}"/>
                </a:ext>
              </a:extLst>
            </p:cNvPr>
            <p:cNvSpPr/>
            <p:nvPr/>
          </p:nvSpPr>
          <p:spPr>
            <a:xfrm>
              <a:off x="9566769"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09C5D05D-AE89-0C43-8FD9-2A221D073464}"/>
                </a:ext>
              </a:extLst>
            </p:cNvPr>
            <p:cNvSpPr/>
            <p:nvPr/>
          </p:nvSpPr>
          <p:spPr>
            <a:xfrm>
              <a:off x="9474175" y="6372161"/>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059E48F5-678A-1644-8684-2A45C83E3975}"/>
                </a:ext>
              </a:extLst>
            </p:cNvPr>
            <p:cNvSpPr/>
            <p:nvPr/>
          </p:nvSpPr>
          <p:spPr>
            <a:xfrm>
              <a:off x="9381581"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564D1478-4CBB-6647-9579-3A339FDA18EF}"/>
                </a:ext>
              </a:extLst>
            </p:cNvPr>
            <p:cNvSpPr/>
            <p:nvPr/>
          </p:nvSpPr>
          <p:spPr>
            <a:xfrm>
              <a:off x="9288986"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16B7406B-C108-E541-9032-BA0B5CDE5F03}"/>
                </a:ext>
              </a:extLst>
            </p:cNvPr>
            <p:cNvSpPr/>
            <p:nvPr/>
          </p:nvSpPr>
          <p:spPr>
            <a:xfrm>
              <a:off x="9196392"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37E05FD7-505F-7C49-87A3-FFEDD87E7A2D}"/>
                </a:ext>
              </a:extLst>
            </p:cNvPr>
            <p:cNvSpPr/>
            <p:nvPr/>
          </p:nvSpPr>
          <p:spPr>
            <a:xfrm>
              <a:off x="9103797" y="6372161"/>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0" y="37218"/>
                    <a:pt x="-1" y="28886"/>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3" name="Freeform 312">
              <a:extLst>
                <a:ext uri="{FF2B5EF4-FFF2-40B4-BE49-F238E27FC236}">
                  <a16:creationId xmlns:a16="http://schemas.microsoft.com/office/drawing/2014/main" id="{67A5A69F-A76B-E341-9412-BD83FAA5F70B}"/>
                </a:ext>
              </a:extLst>
            </p:cNvPr>
            <p:cNvSpPr/>
            <p:nvPr/>
          </p:nvSpPr>
          <p:spPr>
            <a:xfrm>
              <a:off x="9011203"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D70133BF-3A4E-8541-A475-72A065D65017}"/>
                </a:ext>
              </a:extLst>
            </p:cNvPr>
            <p:cNvSpPr/>
            <p:nvPr/>
          </p:nvSpPr>
          <p:spPr>
            <a:xfrm>
              <a:off x="8918609"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0F9F36C5-30C3-884E-82F7-978E69B46ED4}"/>
                </a:ext>
              </a:extLst>
            </p:cNvPr>
            <p:cNvSpPr/>
            <p:nvPr/>
          </p:nvSpPr>
          <p:spPr>
            <a:xfrm>
              <a:off x="8826014"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D2342342-2A1B-3345-99D1-292EB8FBB5DA}"/>
                </a:ext>
              </a:extLst>
            </p:cNvPr>
            <p:cNvSpPr/>
            <p:nvPr/>
          </p:nvSpPr>
          <p:spPr>
            <a:xfrm>
              <a:off x="8733420" y="6372161"/>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1" y="37218"/>
                    <a:pt x="-1" y="28886"/>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A69BB8D9-8D6C-8643-B355-B87E8F9E70C6}"/>
                </a:ext>
              </a:extLst>
            </p:cNvPr>
            <p:cNvSpPr/>
            <p:nvPr/>
          </p:nvSpPr>
          <p:spPr>
            <a:xfrm>
              <a:off x="8640825"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397FE229-387D-304C-92B2-EDA29CD83E26}"/>
                </a:ext>
              </a:extLst>
            </p:cNvPr>
            <p:cNvSpPr/>
            <p:nvPr/>
          </p:nvSpPr>
          <p:spPr>
            <a:xfrm>
              <a:off x="8548231" y="6372161"/>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202C05FE-D489-304E-8A82-6C074AF5D168}"/>
                </a:ext>
              </a:extLst>
            </p:cNvPr>
            <p:cNvSpPr/>
            <p:nvPr/>
          </p:nvSpPr>
          <p:spPr>
            <a:xfrm>
              <a:off x="8455637" y="6372161"/>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C7A8680B-07FE-3140-9AC2-0EFFA0DAF1EE}"/>
                </a:ext>
              </a:extLst>
            </p:cNvPr>
            <p:cNvSpPr/>
            <p:nvPr/>
          </p:nvSpPr>
          <p:spPr>
            <a:xfrm>
              <a:off x="9844552" y="6461127"/>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334751BD-11B0-904E-8339-F114097EF144}"/>
                </a:ext>
              </a:extLst>
            </p:cNvPr>
            <p:cNvSpPr/>
            <p:nvPr/>
          </p:nvSpPr>
          <p:spPr>
            <a:xfrm>
              <a:off x="9751958"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885AD035-14F7-C443-9C85-E4A62A2801CE}"/>
                </a:ext>
              </a:extLst>
            </p:cNvPr>
            <p:cNvSpPr/>
            <p:nvPr/>
          </p:nvSpPr>
          <p:spPr>
            <a:xfrm>
              <a:off x="9659364"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6E1DFFCE-6821-5E4B-9823-62557EF5287F}"/>
                </a:ext>
              </a:extLst>
            </p:cNvPr>
            <p:cNvSpPr/>
            <p:nvPr/>
          </p:nvSpPr>
          <p:spPr>
            <a:xfrm>
              <a:off x="9566769"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2718CD7D-1903-534D-9D09-9FBAE59A97C2}"/>
                </a:ext>
              </a:extLst>
            </p:cNvPr>
            <p:cNvSpPr/>
            <p:nvPr/>
          </p:nvSpPr>
          <p:spPr>
            <a:xfrm>
              <a:off x="9474175" y="6461127"/>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DD12B5BA-A77A-6A42-A12F-6BF0619459E8}"/>
                </a:ext>
              </a:extLst>
            </p:cNvPr>
            <p:cNvSpPr/>
            <p:nvPr/>
          </p:nvSpPr>
          <p:spPr>
            <a:xfrm>
              <a:off x="9381581"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5278B900-8A77-3D49-BD95-3709E3AF824E}"/>
                </a:ext>
              </a:extLst>
            </p:cNvPr>
            <p:cNvSpPr/>
            <p:nvPr/>
          </p:nvSpPr>
          <p:spPr>
            <a:xfrm>
              <a:off x="9288986"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563411EC-2FC8-4F4C-AD14-0AAA9137D7C1}"/>
                </a:ext>
              </a:extLst>
            </p:cNvPr>
            <p:cNvSpPr/>
            <p:nvPr/>
          </p:nvSpPr>
          <p:spPr>
            <a:xfrm>
              <a:off x="9196392"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3BE9E077-1BCD-9B42-8315-F8EA354A9D92}"/>
                </a:ext>
              </a:extLst>
            </p:cNvPr>
            <p:cNvSpPr/>
            <p:nvPr/>
          </p:nvSpPr>
          <p:spPr>
            <a:xfrm>
              <a:off x="9103797" y="6461127"/>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0" y="37218"/>
                    <a:pt x="-1" y="28886"/>
                    <a:pt x="-1" y="18609"/>
                  </a:cubicBezTo>
                  <a:cubicBezTo>
                    <a:pt x="-1" y="8331"/>
                    <a:pt x="8330"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31787804-79BE-654D-A665-D69E8F949524}"/>
                </a:ext>
              </a:extLst>
            </p:cNvPr>
            <p:cNvSpPr/>
            <p:nvPr/>
          </p:nvSpPr>
          <p:spPr>
            <a:xfrm>
              <a:off x="9011203"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F459D358-1572-1648-82FE-7F8262796B44}"/>
                </a:ext>
              </a:extLst>
            </p:cNvPr>
            <p:cNvSpPr/>
            <p:nvPr/>
          </p:nvSpPr>
          <p:spPr>
            <a:xfrm>
              <a:off x="8918609"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5406AB60-78E8-3B4E-8CA7-F5B6D99FE25C}"/>
                </a:ext>
              </a:extLst>
            </p:cNvPr>
            <p:cNvSpPr/>
            <p:nvPr/>
          </p:nvSpPr>
          <p:spPr>
            <a:xfrm>
              <a:off x="8826014"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7637B064-A064-1D4D-87AC-46050744DE2F}"/>
                </a:ext>
              </a:extLst>
            </p:cNvPr>
            <p:cNvSpPr/>
            <p:nvPr/>
          </p:nvSpPr>
          <p:spPr>
            <a:xfrm>
              <a:off x="8733420" y="6461127"/>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1" y="37218"/>
                    <a:pt x="-1" y="28886"/>
                    <a:pt x="-1" y="18609"/>
                  </a:cubicBezTo>
                  <a:cubicBezTo>
                    <a:pt x="-1" y="8331"/>
                    <a:pt x="8331"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37876A22-C95F-D04B-99F2-5D652634021E}"/>
                </a:ext>
              </a:extLst>
            </p:cNvPr>
            <p:cNvSpPr/>
            <p:nvPr/>
          </p:nvSpPr>
          <p:spPr>
            <a:xfrm>
              <a:off x="8640825"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6346B6E3-E028-3949-8359-4024A3263F67}"/>
                </a:ext>
              </a:extLst>
            </p:cNvPr>
            <p:cNvSpPr/>
            <p:nvPr/>
          </p:nvSpPr>
          <p:spPr>
            <a:xfrm>
              <a:off x="8548231" y="6461127"/>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CD4BFEE6-3250-2748-81C1-1330F68C71FD}"/>
                </a:ext>
              </a:extLst>
            </p:cNvPr>
            <p:cNvSpPr/>
            <p:nvPr/>
          </p:nvSpPr>
          <p:spPr>
            <a:xfrm>
              <a:off x="8455637" y="6461127"/>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6B8BBD26-96A4-B543-94CD-3733005BD7E0}"/>
                </a:ext>
              </a:extLst>
            </p:cNvPr>
            <p:cNvSpPr/>
            <p:nvPr/>
          </p:nvSpPr>
          <p:spPr>
            <a:xfrm>
              <a:off x="9844552" y="6550157"/>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742A85D6-15EF-D147-BB52-CD66A98C0B1F}"/>
                </a:ext>
              </a:extLst>
            </p:cNvPr>
            <p:cNvSpPr/>
            <p:nvPr/>
          </p:nvSpPr>
          <p:spPr>
            <a:xfrm>
              <a:off x="9751958"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63CABFB3-5DA1-CD48-AAD5-4F3A3D893A92}"/>
                </a:ext>
              </a:extLst>
            </p:cNvPr>
            <p:cNvSpPr/>
            <p:nvPr/>
          </p:nvSpPr>
          <p:spPr>
            <a:xfrm>
              <a:off x="9659364"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F9246062-C234-864C-B16A-19E11AC33E21}"/>
                </a:ext>
              </a:extLst>
            </p:cNvPr>
            <p:cNvSpPr/>
            <p:nvPr/>
          </p:nvSpPr>
          <p:spPr>
            <a:xfrm>
              <a:off x="9566769"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7BFAE409-598D-C24E-BB77-C2F450621F16}"/>
                </a:ext>
              </a:extLst>
            </p:cNvPr>
            <p:cNvSpPr/>
            <p:nvPr/>
          </p:nvSpPr>
          <p:spPr>
            <a:xfrm>
              <a:off x="9474175" y="6550157"/>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7DAEEF79-C096-D042-BBC0-7A42101DAD0F}"/>
                </a:ext>
              </a:extLst>
            </p:cNvPr>
            <p:cNvSpPr/>
            <p:nvPr/>
          </p:nvSpPr>
          <p:spPr>
            <a:xfrm>
              <a:off x="9381581"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3D70B2F3-1401-4E44-9232-3AF2EC26FDDB}"/>
                </a:ext>
              </a:extLst>
            </p:cNvPr>
            <p:cNvSpPr/>
            <p:nvPr/>
          </p:nvSpPr>
          <p:spPr>
            <a:xfrm>
              <a:off x="9288986"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66728A88-E759-9641-A1CD-E20FBF65F707}"/>
                </a:ext>
              </a:extLst>
            </p:cNvPr>
            <p:cNvSpPr/>
            <p:nvPr/>
          </p:nvSpPr>
          <p:spPr>
            <a:xfrm>
              <a:off x="9196392"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37644F89-05BF-534E-B8CC-CB25B317DB96}"/>
                </a:ext>
              </a:extLst>
            </p:cNvPr>
            <p:cNvSpPr/>
            <p:nvPr/>
          </p:nvSpPr>
          <p:spPr>
            <a:xfrm>
              <a:off x="9103797" y="6550157"/>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C6DCEC18-E395-534E-B4A8-DE4368D45E31}"/>
                </a:ext>
              </a:extLst>
            </p:cNvPr>
            <p:cNvSpPr/>
            <p:nvPr/>
          </p:nvSpPr>
          <p:spPr>
            <a:xfrm>
              <a:off x="9011203"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255980D4-6F15-754A-9108-8C3D48734B9B}"/>
                </a:ext>
              </a:extLst>
            </p:cNvPr>
            <p:cNvSpPr/>
            <p:nvPr/>
          </p:nvSpPr>
          <p:spPr>
            <a:xfrm>
              <a:off x="8918609"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49421AE1-8EAC-A74D-ACD6-6C4166BF926C}"/>
                </a:ext>
              </a:extLst>
            </p:cNvPr>
            <p:cNvSpPr/>
            <p:nvPr/>
          </p:nvSpPr>
          <p:spPr>
            <a:xfrm>
              <a:off x="8826014"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01F6548B-1F6B-6440-9987-80D4F86CC6AF}"/>
                </a:ext>
              </a:extLst>
            </p:cNvPr>
            <p:cNvSpPr/>
            <p:nvPr/>
          </p:nvSpPr>
          <p:spPr>
            <a:xfrm>
              <a:off x="8733420" y="6550157"/>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E79CDBB2-A7E9-7240-91F0-51FE62AE06E6}"/>
                </a:ext>
              </a:extLst>
            </p:cNvPr>
            <p:cNvSpPr/>
            <p:nvPr/>
          </p:nvSpPr>
          <p:spPr>
            <a:xfrm>
              <a:off x="8640825"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3311CF9C-0EDE-6E49-BDBF-A0BA39F93378}"/>
                </a:ext>
              </a:extLst>
            </p:cNvPr>
            <p:cNvSpPr/>
            <p:nvPr/>
          </p:nvSpPr>
          <p:spPr>
            <a:xfrm>
              <a:off x="8548231" y="6550157"/>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A623ADFD-8C53-6847-A095-684E983E1E74}"/>
                </a:ext>
              </a:extLst>
            </p:cNvPr>
            <p:cNvSpPr/>
            <p:nvPr/>
          </p:nvSpPr>
          <p:spPr>
            <a:xfrm>
              <a:off x="8455637" y="6550157"/>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F8870E05-2AA4-1C41-BC24-D80E495CE5C9}"/>
                </a:ext>
              </a:extLst>
            </p:cNvPr>
            <p:cNvSpPr/>
            <p:nvPr/>
          </p:nvSpPr>
          <p:spPr>
            <a:xfrm>
              <a:off x="9844552" y="664587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1D4B6A72-BF45-FC4E-BB78-46F114A780BE}"/>
                </a:ext>
              </a:extLst>
            </p:cNvPr>
            <p:cNvSpPr/>
            <p:nvPr/>
          </p:nvSpPr>
          <p:spPr>
            <a:xfrm>
              <a:off x="9751958"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FDEA5E2C-4E66-3043-BC6A-9CAC9B9F963C}"/>
                </a:ext>
              </a:extLst>
            </p:cNvPr>
            <p:cNvSpPr/>
            <p:nvPr/>
          </p:nvSpPr>
          <p:spPr>
            <a:xfrm>
              <a:off x="9659364"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977A6969-A475-1640-A28B-F061415EE0FB}"/>
                </a:ext>
              </a:extLst>
            </p:cNvPr>
            <p:cNvSpPr/>
            <p:nvPr/>
          </p:nvSpPr>
          <p:spPr>
            <a:xfrm>
              <a:off x="9566769"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062959E7-A9B0-5945-A793-72F393D04182}"/>
                </a:ext>
              </a:extLst>
            </p:cNvPr>
            <p:cNvSpPr/>
            <p:nvPr/>
          </p:nvSpPr>
          <p:spPr>
            <a:xfrm>
              <a:off x="9474175" y="6645879"/>
              <a:ext cx="37216" cy="37218"/>
            </a:xfrm>
            <a:custGeom>
              <a:avLst/>
              <a:gdLst>
                <a:gd name="connsiteX0" fmla="*/ 37217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6"/>
                    <a:pt x="28885" y="37218"/>
                    <a:pt x="18608" y="37218"/>
                  </a:cubicBezTo>
                  <a:cubicBezTo>
                    <a:pt x="8331" y="37218"/>
                    <a:pt x="0" y="28886"/>
                    <a:pt x="0" y="18609"/>
                  </a:cubicBezTo>
                  <a:cubicBezTo>
                    <a:pt x="0" y="8331"/>
                    <a:pt x="8331" y="-1"/>
                    <a:pt x="18608" y="-1"/>
                  </a:cubicBezTo>
                  <a:cubicBezTo>
                    <a:pt x="28885" y="-1"/>
                    <a:pt x="37217" y="8331"/>
                    <a:pt x="37217" y="18609"/>
                  </a:cubicBezTo>
                  <a:close/>
                </a:path>
              </a:pathLst>
            </a:custGeom>
            <a:solidFill>
              <a:srgbClr val="231F20"/>
            </a:solidFill>
            <a:ln w="6371"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A8CA8F42-F664-A34F-89A8-B30C60D041FF}"/>
                </a:ext>
              </a:extLst>
            </p:cNvPr>
            <p:cNvSpPr/>
            <p:nvPr/>
          </p:nvSpPr>
          <p:spPr>
            <a:xfrm>
              <a:off x="9381581"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136F9F58-3CCC-244A-99E4-876D19BB6907}"/>
                </a:ext>
              </a:extLst>
            </p:cNvPr>
            <p:cNvSpPr/>
            <p:nvPr/>
          </p:nvSpPr>
          <p:spPr>
            <a:xfrm>
              <a:off x="9288986"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312FC89B-5A41-214A-B77B-EEF0F2DC59B1}"/>
                </a:ext>
              </a:extLst>
            </p:cNvPr>
            <p:cNvSpPr/>
            <p:nvPr/>
          </p:nvSpPr>
          <p:spPr>
            <a:xfrm>
              <a:off x="9196392"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4150D118-9561-F341-9925-F0EB0AD82936}"/>
                </a:ext>
              </a:extLst>
            </p:cNvPr>
            <p:cNvSpPr/>
            <p:nvPr/>
          </p:nvSpPr>
          <p:spPr>
            <a:xfrm>
              <a:off x="9103797" y="664587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0" y="37218"/>
                    <a:pt x="-1" y="28886"/>
                    <a:pt x="-1" y="18609"/>
                  </a:cubicBezTo>
                  <a:cubicBezTo>
                    <a:pt x="-1" y="8331"/>
                    <a:pt x="8330"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55816505-7908-424B-9C5B-7ACD91595F3B}"/>
                </a:ext>
              </a:extLst>
            </p:cNvPr>
            <p:cNvSpPr/>
            <p:nvPr/>
          </p:nvSpPr>
          <p:spPr>
            <a:xfrm>
              <a:off x="9011203"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461EFE77-48CB-2642-BF91-4F2A6B4577AF}"/>
                </a:ext>
              </a:extLst>
            </p:cNvPr>
            <p:cNvSpPr/>
            <p:nvPr/>
          </p:nvSpPr>
          <p:spPr>
            <a:xfrm>
              <a:off x="8918609"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15DB8228-595C-CF4B-A551-2F3E5D48DA3F}"/>
                </a:ext>
              </a:extLst>
            </p:cNvPr>
            <p:cNvSpPr/>
            <p:nvPr/>
          </p:nvSpPr>
          <p:spPr>
            <a:xfrm>
              <a:off x="8826014"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FB1FE6EC-E07A-3C48-8788-FCAE346B8AA1}"/>
                </a:ext>
              </a:extLst>
            </p:cNvPr>
            <p:cNvSpPr/>
            <p:nvPr/>
          </p:nvSpPr>
          <p:spPr>
            <a:xfrm>
              <a:off x="8733420" y="6645879"/>
              <a:ext cx="37216" cy="37218"/>
            </a:xfrm>
            <a:custGeom>
              <a:avLst/>
              <a:gdLst>
                <a:gd name="connsiteX0" fmla="*/ 37216 w 37216"/>
                <a:gd name="connsiteY0" fmla="*/ 18609 h 37218"/>
                <a:gd name="connsiteX1" fmla="*/ 18607 w 37216"/>
                <a:gd name="connsiteY1" fmla="*/ 37218 h 37218"/>
                <a:gd name="connsiteX2" fmla="*/ -1 w 37216"/>
                <a:gd name="connsiteY2" fmla="*/ 18609 h 37218"/>
                <a:gd name="connsiteX3" fmla="*/ 18607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4" y="37218"/>
                    <a:pt x="18607" y="37218"/>
                  </a:cubicBezTo>
                  <a:cubicBezTo>
                    <a:pt x="8331" y="37218"/>
                    <a:pt x="-1" y="28886"/>
                    <a:pt x="-1" y="18609"/>
                  </a:cubicBezTo>
                  <a:cubicBezTo>
                    <a:pt x="-1" y="8331"/>
                    <a:pt x="8331" y="-1"/>
                    <a:pt x="18607" y="-1"/>
                  </a:cubicBezTo>
                  <a:cubicBezTo>
                    <a:pt x="28884"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860B1783-BB94-1A47-A3A8-D2AB11F2C2CA}"/>
                </a:ext>
              </a:extLst>
            </p:cNvPr>
            <p:cNvSpPr/>
            <p:nvPr/>
          </p:nvSpPr>
          <p:spPr>
            <a:xfrm>
              <a:off x="8640825"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98247AAC-E5A1-344D-A0FC-9DD3F395E163}"/>
                </a:ext>
              </a:extLst>
            </p:cNvPr>
            <p:cNvSpPr/>
            <p:nvPr/>
          </p:nvSpPr>
          <p:spPr>
            <a:xfrm>
              <a:off x="8548231" y="6645879"/>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F81E0133-4198-9F41-9FAB-CF2E7D105C67}"/>
                </a:ext>
              </a:extLst>
            </p:cNvPr>
            <p:cNvSpPr/>
            <p:nvPr/>
          </p:nvSpPr>
          <p:spPr>
            <a:xfrm>
              <a:off x="8455637" y="6645879"/>
              <a:ext cx="37216" cy="37218"/>
            </a:xfrm>
            <a:custGeom>
              <a:avLst/>
              <a:gdLst>
                <a:gd name="connsiteX0" fmla="*/ 37216 w 37216"/>
                <a:gd name="connsiteY0" fmla="*/ 18609 h 37218"/>
                <a:gd name="connsiteX1" fmla="*/ 18608 w 37216"/>
                <a:gd name="connsiteY1" fmla="*/ 37218 h 37218"/>
                <a:gd name="connsiteX2" fmla="*/ -1 w 37216"/>
                <a:gd name="connsiteY2" fmla="*/ 18609 h 37218"/>
                <a:gd name="connsiteX3" fmla="*/ 18608 w 37216"/>
                <a:gd name="connsiteY3" fmla="*/ -1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1" y="28886"/>
                    <a:pt x="-1" y="18609"/>
                  </a:cubicBezTo>
                  <a:cubicBezTo>
                    <a:pt x="-1" y="8331"/>
                    <a:pt x="8331" y="-1"/>
                    <a:pt x="18608" y="-1"/>
                  </a:cubicBezTo>
                  <a:cubicBezTo>
                    <a:pt x="28885" y="-1"/>
                    <a:pt x="37216" y="8331"/>
                    <a:pt x="37216" y="18609"/>
                  </a:cubicBezTo>
                  <a:close/>
                </a:path>
              </a:pathLst>
            </a:custGeom>
            <a:solidFill>
              <a:srgbClr val="231F20"/>
            </a:solidFill>
            <a:ln w="6371"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A9EC7771-2BF2-3949-8688-45649E51287F}"/>
                </a:ext>
              </a:extLst>
            </p:cNvPr>
            <p:cNvSpPr/>
            <p:nvPr/>
          </p:nvSpPr>
          <p:spPr>
            <a:xfrm>
              <a:off x="9844552" y="6734909"/>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1AF60259-0670-CA43-9BA9-CAAB1DBCA969}"/>
                </a:ext>
              </a:extLst>
            </p:cNvPr>
            <p:cNvSpPr/>
            <p:nvPr/>
          </p:nvSpPr>
          <p:spPr>
            <a:xfrm>
              <a:off x="9751958"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BE31C5E3-D324-BA45-881C-DAB2A91E34A3}"/>
                </a:ext>
              </a:extLst>
            </p:cNvPr>
            <p:cNvSpPr/>
            <p:nvPr/>
          </p:nvSpPr>
          <p:spPr>
            <a:xfrm>
              <a:off x="9659364"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DDDE03C4-AD79-3F45-BF79-3DE32DB2CB58}"/>
                </a:ext>
              </a:extLst>
            </p:cNvPr>
            <p:cNvSpPr/>
            <p:nvPr/>
          </p:nvSpPr>
          <p:spPr>
            <a:xfrm>
              <a:off x="9566769"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8EBD5AF3-33F7-E845-8F8C-3E3BA2A493CB}"/>
                </a:ext>
              </a:extLst>
            </p:cNvPr>
            <p:cNvSpPr/>
            <p:nvPr/>
          </p:nvSpPr>
          <p:spPr>
            <a:xfrm>
              <a:off x="9474175" y="6734909"/>
              <a:ext cx="37216" cy="37218"/>
            </a:xfrm>
            <a:custGeom>
              <a:avLst/>
              <a:gdLst>
                <a:gd name="connsiteX0" fmla="*/ 37217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7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7" y="18609"/>
                  </a:moveTo>
                  <a:cubicBezTo>
                    <a:pt x="37217" y="28887"/>
                    <a:pt x="28885" y="37219"/>
                    <a:pt x="18608" y="37219"/>
                  </a:cubicBezTo>
                  <a:cubicBezTo>
                    <a:pt x="8331" y="37219"/>
                    <a:pt x="0" y="28887"/>
                    <a:pt x="0" y="18609"/>
                  </a:cubicBezTo>
                  <a:cubicBezTo>
                    <a:pt x="0" y="8332"/>
                    <a:pt x="8331" y="0"/>
                    <a:pt x="18608" y="0"/>
                  </a:cubicBezTo>
                  <a:cubicBezTo>
                    <a:pt x="28885" y="0"/>
                    <a:pt x="37217" y="8332"/>
                    <a:pt x="37217" y="18609"/>
                  </a:cubicBezTo>
                  <a:close/>
                </a:path>
              </a:pathLst>
            </a:custGeom>
            <a:solidFill>
              <a:srgbClr val="231F20"/>
            </a:solidFill>
            <a:ln w="6371"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C1619D5E-0E0B-FA47-87EA-A430E0C1D7F6}"/>
                </a:ext>
              </a:extLst>
            </p:cNvPr>
            <p:cNvSpPr/>
            <p:nvPr/>
          </p:nvSpPr>
          <p:spPr>
            <a:xfrm>
              <a:off x="9381581"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23F3F9A8-5848-914A-92F2-C87A88F66170}"/>
                </a:ext>
              </a:extLst>
            </p:cNvPr>
            <p:cNvSpPr/>
            <p:nvPr/>
          </p:nvSpPr>
          <p:spPr>
            <a:xfrm>
              <a:off x="9288986"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DB3A1C75-E8CC-6E4C-8F21-DED62A572DD3}"/>
                </a:ext>
              </a:extLst>
            </p:cNvPr>
            <p:cNvSpPr/>
            <p:nvPr/>
          </p:nvSpPr>
          <p:spPr>
            <a:xfrm>
              <a:off x="9196392"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331559C3-80F5-A946-8477-E0180B02F7FB}"/>
                </a:ext>
              </a:extLst>
            </p:cNvPr>
            <p:cNvSpPr/>
            <p:nvPr/>
          </p:nvSpPr>
          <p:spPr>
            <a:xfrm>
              <a:off x="9103797" y="6734909"/>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0" y="37219"/>
                    <a:pt x="-1" y="28887"/>
                    <a:pt x="-1" y="18609"/>
                  </a:cubicBezTo>
                  <a:cubicBezTo>
                    <a:pt x="-1" y="8332"/>
                    <a:pt x="8330"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32231F92-6E48-7646-9486-2F85006DFAC5}"/>
                </a:ext>
              </a:extLst>
            </p:cNvPr>
            <p:cNvSpPr/>
            <p:nvPr/>
          </p:nvSpPr>
          <p:spPr>
            <a:xfrm>
              <a:off x="9011203"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0A1CE1E1-986E-6A41-B93F-0177BC40248E}"/>
                </a:ext>
              </a:extLst>
            </p:cNvPr>
            <p:cNvSpPr/>
            <p:nvPr/>
          </p:nvSpPr>
          <p:spPr>
            <a:xfrm>
              <a:off x="8918609"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050CF63-99C2-FB4C-9F76-8C2C92B2A88A}"/>
                </a:ext>
              </a:extLst>
            </p:cNvPr>
            <p:cNvSpPr/>
            <p:nvPr/>
          </p:nvSpPr>
          <p:spPr>
            <a:xfrm>
              <a:off x="8826014"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36566DC8-DB02-1E46-ACE6-E7F96AA1F83C}"/>
                </a:ext>
              </a:extLst>
            </p:cNvPr>
            <p:cNvSpPr/>
            <p:nvPr/>
          </p:nvSpPr>
          <p:spPr>
            <a:xfrm>
              <a:off x="8733420" y="6734909"/>
              <a:ext cx="37216" cy="37218"/>
            </a:xfrm>
            <a:custGeom>
              <a:avLst/>
              <a:gdLst>
                <a:gd name="connsiteX0" fmla="*/ 37216 w 37216"/>
                <a:gd name="connsiteY0" fmla="*/ 18609 h 37218"/>
                <a:gd name="connsiteX1" fmla="*/ 18607 w 37216"/>
                <a:gd name="connsiteY1" fmla="*/ 37219 h 37218"/>
                <a:gd name="connsiteX2" fmla="*/ -1 w 37216"/>
                <a:gd name="connsiteY2" fmla="*/ 18609 h 37218"/>
                <a:gd name="connsiteX3" fmla="*/ 18607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4" y="37219"/>
                    <a:pt x="18607" y="37219"/>
                  </a:cubicBezTo>
                  <a:cubicBezTo>
                    <a:pt x="8331" y="37219"/>
                    <a:pt x="-1" y="28887"/>
                    <a:pt x="-1" y="18609"/>
                  </a:cubicBezTo>
                  <a:cubicBezTo>
                    <a:pt x="-1" y="8332"/>
                    <a:pt x="8331" y="0"/>
                    <a:pt x="18607" y="0"/>
                  </a:cubicBezTo>
                  <a:cubicBezTo>
                    <a:pt x="28884"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37B0389E-E2EA-CD4C-8325-76070E5E3C9C}"/>
                </a:ext>
              </a:extLst>
            </p:cNvPr>
            <p:cNvSpPr/>
            <p:nvPr/>
          </p:nvSpPr>
          <p:spPr>
            <a:xfrm>
              <a:off x="8640825"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260E64D7-28D0-3E4F-B6C3-178F9518C401}"/>
                </a:ext>
              </a:extLst>
            </p:cNvPr>
            <p:cNvSpPr/>
            <p:nvPr/>
          </p:nvSpPr>
          <p:spPr>
            <a:xfrm>
              <a:off x="8548231" y="6734909"/>
              <a:ext cx="37216" cy="37218"/>
            </a:xfrm>
            <a:custGeom>
              <a:avLst/>
              <a:gdLst>
                <a:gd name="connsiteX0" fmla="*/ 37216 w 37216"/>
                <a:gd name="connsiteY0" fmla="*/ 18609 h 37218"/>
                <a:gd name="connsiteX1" fmla="*/ 18608 w 37216"/>
                <a:gd name="connsiteY1" fmla="*/ 37219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9BC9C66C-F7CF-7247-9695-C8C08A37EFBE}"/>
                </a:ext>
              </a:extLst>
            </p:cNvPr>
            <p:cNvSpPr/>
            <p:nvPr/>
          </p:nvSpPr>
          <p:spPr>
            <a:xfrm>
              <a:off x="8455637" y="6734909"/>
              <a:ext cx="37216" cy="37218"/>
            </a:xfrm>
            <a:custGeom>
              <a:avLst/>
              <a:gdLst>
                <a:gd name="connsiteX0" fmla="*/ 37216 w 37216"/>
                <a:gd name="connsiteY0" fmla="*/ 18609 h 37218"/>
                <a:gd name="connsiteX1" fmla="*/ 18608 w 37216"/>
                <a:gd name="connsiteY1" fmla="*/ 37219 h 37218"/>
                <a:gd name="connsiteX2" fmla="*/ -1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9"/>
                    <a:pt x="18608" y="37219"/>
                  </a:cubicBezTo>
                  <a:cubicBezTo>
                    <a:pt x="8331" y="37219"/>
                    <a:pt x="-1" y="28887"/>
                    <a:pt x="-1" y="18609"/>
                  </a:cubicBezTo>
                  <a:cubicBezTo>
                    <a:pt x="-1"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8578E481-50A6-D44F-9187-81E2203BDBFE}"/>
                </a:ext>
              </a:extLst>
            </p:cNvPr>
            <p:cNvSpPr/>
            <p:nvPr/>
          </p:nvSpPr>
          <p:spPr>
            <a:xfrm>
              <a:off x="323772"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F8C2C485-D3A4-9448-85DB-34A55011C83C}"/>
                </a:ext>
              </a:extLst>
            </p:cNvPr>
            <p:cNvSpPr/>
            <p:nvPr/>
          </p:nvSpPr>
          <p:spPr>
            <a:xfrm>
              <a:off x="231178"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00B169D3-98B5-3D43-A1DE-A9A9CBD1CEE5}"/>
                </a:ext>
              </a:extLst>
            </p:cNvPr>
            <p:cNvSpPr/>
            <p:nvPr/>
          </p:nvSpPr>
          <p:spPr>
            <a:xfrm>
              <a:off x="138584"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2AFA2B82-BBCB-1447-9668-F1B93EAB42ED}"/>
                </a:ext>
              </a:extLst>
            </p:cNvPr>
            <p:cNvSpPr/>
            <p:nvPr/>
          </p:nvSpPr>
          <p:spPr>
            <a:xfrm>
              <a:off x="45989"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AAC86F86-B6C9-4F44-9F19-7D5A68969656}"/>
                </a:ext>
              </a:extLst>
            </p:cNvPr>
            <p:cNvSpPr/>
            <p:nvPr/>
          </p:nvSpPr>
          <p:spPr>
            <a:xfrm>
              <a:off x="-46604" y="-5171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1FB74849-CBD2-6B44-9674-DD49F4E03D7E}"/>
                </a:ext>
              </a:extLst>
            </p:cNvPr>
            <p:cNvSpPr/>
            <p:nvPr/>
          </p:nvSpPr>
          <p:spPr>
            <a:xfrm>
              <a:off x="323772"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885643D2-9D2F-D84F-B049-E5650147E00E}"/>
                </a:ext>
              </a:extLst>
            </p:cNvPr>
            <p:cNvSpPr/>
            <p:nvPr/>
          </p:nvSpPr>
          <p:spPr>
            <a:xfrm>
              <a:off x="231178"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52B887BC-F31B-794C-941B-B3797F6C2634}"/>
                </a:ext>
              </a:extLst>
            </p:cNvPr>
            <p:cNvSpPr/>
            <p:nvPr/>
          </p:nvSpPr>
          <p:spPr>
            <a:xfrm>
              <a:off x="138584"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DD4F1B7C-7B58-3349-A868-762C996B65B8}"/>
                </a:ext>
              </a:extLst>
            </p:cNvPr>
            <p:cNvSpPr/>
            <p:nvPr/>
          </p:nvSpPr>
          <p:spPr>
            <a:xfrm>
              <a:off x="45989"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C65EE747-BA2B-324C-BE1C-16EB8864F34A}"/>
                </a:ext>
              </a:extLst>
            </p:cNvPr>
            <p:cNvSpPr/>
            <p:nvPr/>
          </p:nvSpPr>
          <p:spPr>
            <a:xfrm>
              <a:off x="-46604" y="37314"/>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9948DDA2-6565-E642-8EC6-03D95732A5BC}"/>
                </a:ext>
              </a:extLst>
            </p:cNvPr>
            <p:cNvSpPr/>
            <p:nvPr/>
          </p:nvSpPr>
          <p:spPr>
            <a:xfrm>
              <a:off x="323772"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81982E38-9B46-D34F-AE1E-AA5FA6D81588}"/>
                </a:ext>
              </a:extLst>
            </p:cNvPr>
            <p:cNvSpPr/>
            <p:nvPr/>
          </p:nvSpPr>
          <p:spPr>
            <a:xfrm>
              <a:off x="231178" y="132398"/>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7"/>
                    <a:pt x="28885" y="37218"/>
                    <a:pt x="18608" y="37218"/>
                  </a:cubicBezTo>
                  <a:cubicBezTo>
                    <a:pt x="8331" y="37218"/>
                    <a:pt x="0" y="28887"/>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8BF4C176-4DDB-8942-BCBA-C4E84B98E9FB}"/>
                </a:ext>
              </a:extLst>
            </p:cNvPr>
            <p:cNvSpPr/>
            <p:nvPr/>
          </p:nvSpPr>
          <p:spPr>
            <a:xfrm>
              <a:off x="138584"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B7423DE1-1151-3A41-8A4C-A8C10E5C20A1}"/>
                </a:ext>
              </a:extLst>
            </p:cNvPr>
            <p:cNvSpPr/>
            <p:nvPr/>
          </p:nvSpPr>
          <p:spPr>
            <a:xfrm>
              <a:off x="45989"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7263AF42-BF90-D743-A92E-0091FBEBB56F}"/>
                </a:ext>
              </a:extLst>
            </p:cNvPr>
            <p:cNvSpPr/>
            <p:nvPr/>
          </p:nvSpPr>
          <p:spPr>
            <a:xfrm>
              <a:off x="-46604" y="133035"/>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2B555C1A-D04F-0446-AF25-9E390B6F53CF}"/>
                </a:ext>
              </a:extLst>
            </p:cNvPr>
            <p:cNvSpPr/>
            <p:nvPr/>
          </p:nvSpPr>
          <p:spPr>
            <a:xfrm>
              <a:off x="323772"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4DC16D4F-A495-7243-865C-B31253DCF741}"/>
                </a:ext>
              </a:extLst>
            </p:cNvPr>
            <p:cNvSpPr/>
            <p:nvPr/>
          </p:nvSpPr>
          <p:spPr>
            <a:xfrm>
              <a:off x="231178"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33857547-9F3F-674A-9DAC-FEEAC0782E19}"/>
                </a:ext>
              </a:extLst>
            </p:cNvPr>
            <p:cNvSpPr/>
            <p:nvPr/>
          </p:nvSpPr>
          <p:spPr>
            <a:xfrm>
              <a:off x="138584"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5387DC72-AE26-4D4F-9E69-FD254D10D86D}"/>
                </a:ext>
              </a:extLst>
            </p:cNvPr>
            <p:cNvSpPr/>
            <p:nvPr/>
          </p:nvSpPr>
          <p:spPr>
            <a:xfrm>
              <a:off x="45989"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0D93EC2A-7FB6-9C46-9675-F4E2182EE8FA}"/>
                </a:ext>
              </a:extLst>
            </p:cNvPr>
            <p:cNvSpPr/>
            <p:nvPr/>
          </p:nvSpPr>
          <p:spPr>
            <a:xfrm>
              <a:off x="-46604" y="222066"/>
              <a:ext cx="37216" cy="37218"/>
            </a:xfrm>
            <a:custGeom>
              <a:avLst/>
              <a:gdLst>
                <a:gd name="connsiteX0" fmla="*/ 37216 w 37216"/>
                <a:gd name="connsiteY0" fmla="*/ 18609 h 37218"/>
                <a:gd name="connsiteX1" fmla="*/ 18608 w 37216"/>
                <a:gd name="connsiteY1" fmla="*/ 37218 h 37218"/>
                <a:gd name="connsiteX2" fmla="*/ 0 w 37216"/>
                <a:gd name="connsiteY2" fmla="*/ 18609 h 37218"/>
                <a:gd name="connsiteX3" fmla="*/ 18608 w 37216"/>
                <a:gd name="connsiteY3" fmla="*/ 0 h 37218"/>
                <a:gd name="connsiteX4" fmla="*/ 37216 w 37216"/>
                <a:gd name="connsiteY4" fmla="*/ 18609 h 3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 h="37218">
                  <a:moveTo>
                    <a:pt x="37216" y="18609"/>
                  </a:moveTo>
                  <a:cubicBezTo>
                    <a:pt x="37216" y="28886"/>
                    <a:pt x="28885" y="37218"/>
                    <a:pt x="18608" y="37218"/>
                  </a:cubicBezTo>
                  <a:cubicBezTo>
                    <a:pt x="8331" y="37218"/>
                    <a:pt x="0" y="28886"/>
                    <a:pt x="0" y="18609"/>
                  </a:cubicBezTo>
                  <a:cubicBezTo>
                    <a:pt x="0" y="8332"/>
                    <a:pt x="8331" y="0"/>
                    <a:pt x="18608" y="0"/>
                  </a:cubicBezTo>
                  <a:cubicBezTo>
                    <a:pt x="28885" y="0"/>
                    <a:pt x="37216" y="8332"/>
                    <a:pt x="37216" y="18609"/>
                  </a:cubicBezTo>
                  <a:close/>
                </a:path>
              </a:pathLst>
            </a:custGeom>
            <a:solidFill>
              <a:srgbClr val="231F20"/>
            </a:solidFill>
            <a:ln w="6371"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51136F6E-CD30-1240-A738-47C8AD8B35F4}"/>
                </a:ext>
              </a:extLst>
            </p:cNvPr>
            <p:cNvSpPr/>
            <p:nvPr/>
          </p:nvSpPr>
          <p:spPr>
            <a:xfrm>
              <a:off x="11410118" y="6380573"/>
              <a:ext cx="343167" cy="380720"/>
            </a:xfrm>
            <a:custGeom>
              <a:avLst/>
              <a:gdLst>
                <a:gd name="connsiteX0" fmla="*/ 0 w 343167"/>
                <a:gd name="connsiteY0" fmla="*/ 0 h 380720"/>
                <a:gd name="connsiteX1" fmla="*/ 343167 w 343167"/>
                <a:gd name="connsiteY1" fmla="*/ 166907 h 380720"/>
                <a:gd name="connsiteX2" fmla="*/ 27020 w 343167"/>
                <a:gd name="connsiteY2" fmla="*/ 380720 h 380720"/>
                <a:gd name="connsiteX3" fmla="*/ 0 w 343167"/>
                <a:gd name="connsiteY3" fmla="*/ 0 h 380720"/>
              </a:gdLst>
              <a:ahLst/>
              <a:cxnLst>
                <a:cxn ang="0">
                  <a:pos x="connsiteX0" y="connsiteY0"/>
                </a:cxn>
                <a:cxn ang="0">
                  <a:pos x="connsiteX1" y="connsiteY1"/>
                </a:cxn>
                <a:cxn ang="0">
                  <a:pos x="connsiteX2" y="connsiteY2"/>
                </a:cxn>
                <a:cxn ang="0">
                  <a:pos x="connsiteX3" y="connsiteY3"/>
                </a:cxn>
              </a:cxnLst>
              <a:rect l="l" t="t" r="r" b="b"/>
              <a:pathLst>
                <a:path w="343167" h="380720">
                  <a:moveTo>
                    <a:pt x="0" y="0"/>
                  </a:moveTo>
                  <a:lnTo>
                    <a:pt x="343167" y="166907"/>
                  </a:lnTo>
                  <a:lnTo>
                    <a:pt x="27020" y="380720"/>
                  </a:lnTo>
                  <a:lnTo>
                    <a:pt x="0" y="0"/>
                  </a:lnTo>
                  <a:close/>
                </a:path>
              </a:pathLst>
            </a:custGeom>
            <a:noFill/>
            <a:ln w="35613"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293156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0" name="Graphic 8">
            <a:extLst>
              <a:ext uri="{FF2B5EF4-FFF2-40B4-BE49-F238E27FC236}">
                <a16:creationId xmlns:a16="http://schemas.microsoft.com/office/drawing/2014/main" id="{AD99B35F-6B29-DF49-AB75-1A5642846C93}"/>
              </a:ext>
            </a:extLst>
          </p:cNvPr>
          <p:cNvGrpSpPr/>
          <p:nvPr/>
        </p:nvGrpSpPr>
        <p:grpSpPr>
          <a:xfrm flipH="1">
            <a:off x="-2336800" y="-744634"/>
            <a:ext cx="14871700" cy="9099569"/>
            <a:chOff x="-290896" y="-744634"/>
            <a:chExt cx="14795640" cy="9099569"/>
          </a:xfrm>
        </p:grpSpPr>
        <p:sp>
          <p:nvSpPr>
            <p:cNvPr id="11" name="Freeform 10">
              <a:extLst>
                <a:ext uri="{FF2B5EF4-FFF2-40B4-BE49-F238E27FC236}">
                  <a16:creationId xmlns:a16="http://schemas.microsoft.com/office/drawing/2014/main" id="{684E996B-7045-5147-B430-9E923BBD8FBA}"/>
                </a:ext>
              </a:extLst>
            </p:cNvPr>
            <p:cNvSpPr/>
            <p:nvPr/>
          </p:nvSpPr>
          <p:spPr>
            <a:xfrm>
              <a:off x="11843357" y="-409566"/>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7648A7-4984-1D4D-8AE1-425D32128247}"/>
                </a:ext>
              </a:extLst>
            </p:cNvPr>
            <p:cNvSpPr/>
            <p:nvPr/>
          </p:nvSpPr>
          <p:spPr>
            <a:xfrm>
              <a:off x="11936046"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E1445B5-AAA2-0A45-99D8-9363B68F3B4B}"/>
                </a:ext>
              </a:extLst>
            </p:cNvPr>
            <p:cNvSpPr/>
            <p:nvPr/>
          </p:nvSpPr>
          <p:spPr>
            <a:xfrm>
              <a:off x="1202873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9CD48C-D1D6-1241-8F9C-6594288D3395}"/>
                </a:ext>
              </a:extLst>
            </p:cNvPr>
            <p:cNvSpPr/>
            <p:nvPr/>
          </p:nvSpPr>
          <p:spPr>
            <a:xfrm>
              <a:off x="1212142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2CADE1E-C138-CE42-9457-B63D531096BD}"/>
                </a:ext>
              </a:extLst>
            </p:cNvPr>
            <p:cNvSpPr/>
            <p:nvPr/>
          </p:nvSpPr>
          <p:spPr>
            <a:xfrm>
              <a:off x="12214114"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AEAA60-69C0-5E45-8597-768B2CB17704}"/>
                </a:ext>
              </a:extLst>
            </p:cNvPr>
            <p:cNvSpPr/>
            <p:nvPr/>
          </p:nvSpPr>
          <p:spPr>
            <a:xfrm>
              <a:off x="12306803"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1D7150-6E19-314C-94F2-3B6B80439301}"/>
                </a:ext>
              </a:extLst>
            </p:cNvPr>
            <p:cNvSpPr/>
            <p:nvPr/>
          </p:nvSpPr>
          <p:spPr>
            <a:xfrm>
              <a:off x="1239949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188D7AA-C0CF-594E-84FA-6CA20FF847BB}"/>
                </a:ext>
              </a:extLst>
            </p:cNvPr>
            <p:cNvSpPr/>
            <p:nvPr/>
          </p:nvSpPr>
          <p:spPr>
            <a:xfrm>
              <a:off x="1249218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6EB90F-D52B-1C44-BA5A-D6A73B38532A}"/>
                </a:ext>
              </a:extLst>
            </p:cNvPr>
            <p:cNvSpPr/>
            <p:nvPr/>
          </p:nvSpPr>
          <p:spPr>
            <a:xfrm>
              <a:off x="12584871"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9BBC0A3-2033-AF46-B82F-CD6511F0FC2E}"/>
                </a:ext>
              </a:extLst>
            </p:cNvPr>
            <p:cNvSpPr/>
            <p:nvPr/>
          </p:nvSpPr>
          <p:spPr>
            <a:xfrm>
              <a:off x="12677560"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189A10-1180-8F46-A02C-CF313E045B94}"/>
                </a:ext>
              </a:extLst>
            </p:cNvPr>
            <p:cNvSpPr/>
            <p:nvPr/>
          </p:nvSpPr>
          <p:spPr>
            <a:xfrm>
              <a:off x="12770249" y="-409566"/>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01F18BD-C8FA-134D-820F-FA2E70C9BE52}"/>
                </a:ext>
              </a:extLst>
            </p:cNvPr>
            <p:cNvSpPr/>
            <p:nvPr/>
          </p:nvSpPr>
          <p:spPr>
            <a:xfrm>
              <a:off x="12862938" y="-409566"/>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16599A3-3BBF-AB4E-A886-54682F554CC6}"/>
                </a:ext>
              </a:extLst>
            </p:cNvPr>
            <p:cNvSpPr/>
            <p:nvPr/>
          </p:nvSpPr>
          <p:spPr>
            <a:xfrm>
              <a:off x="11843357" y="-32045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17BE59-7493-5E46-A2E1-379A0CD39683}"/>
                </a:ext>
              </a:extLst>
            </p:cNvPr>
            <p:cNvSpPr/>
            <p:nvPr/>
          </p:nvSpPr>
          <p:spPr>
            <a:xfrm>
              <a:off x="11936046"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2E74382-F19F-8E43-ACF9-3084FFBF8B0B}"/>
                </a:ext>
              </a:extLst>
            </p:cNvPr>
            <p:cNvSpPr/>
            <p:nvPr/>
          </p:nvSpPr>
          <p:spPr>
            <a:xfrm>
              <a:off x="1202873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4C0283D-A242-214C-909A-37B479ACFA7E}"/>
                </a:ext>
              </a:extLst>
            </p:cNvPr>
            <p:cNvSpPr/>
            <p:nvPr/>
          </p:nvSpPr>
          <p:spPr>
            <a:xfrm>
              <a:off x="1212142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638FDA5-2FB6-134E-9EA6-6F4165C46F8C}"/>
                </a:ext>
              </a:extLst>
            </p:cNvPr>
            <p:cNvSpPr/>
            <p:nvPr/>
          </p:nvSpPr>
          <p:spPr>
            <a:xfrm>
              <a:off x="12214114"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D8F953B-E541-F84E-A880-2CD957818CF8}"/>
                </a:ext>
              </a:extLst>
            </p:cNvPr>
            <p:cNvSpPr/>
            <p:nvPr/>
          </p:nvSpPr>
          <p:spPr>
            <a:xfrm>
              <a:off x="12306803"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27496A-7106-8B4C-8A79-FA331544D78C}"/>
                </a:ext>
              </a:extLst>
            </p:cNvPr>
            <p:cNvSpPr/>
            <p:nvPr/>
          </p:nvSpPr>
          <p:spPr>
            <a:xfrm>
              <a:off x="1239949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8735D25-EF60-2E40-9485-1D36944AFE3A}"/>
                </a:ext>
              </a:extLst>
            </p:cNvPr>
            <p:cNvSpPr/>
            <p:nvPr/>
          </p:nvSpPr>
          <p:spPr>
            <a:xfrm>
              <a:off x="1249218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217DB7D-E3A1-A447-B011-5644BC62EA03}"/>
                </a:ext>
              </a:extLst>
            </p:cNvPr>
            <p:cNvSpPr/>
            <p:nvPr/>
          </p:nvSpPr>
          <p:spPr>
            <a:xfrm>
              <a:off x="12584871"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6B03526-1EC4-614C-AD32-8E92AEEA69E8}"/>
                </a:ext>
              </a:extLst>
            </p:cNvPr>
            <p:cNvSpPr/>
            <p:nvPr/>
          </p:nvSpPr>
          <p:spPr>
            <a:xfrm>
              <a:off x="12677560"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9D4AFFC-BE00-3840-B8C1-66BEA0C9B814}"/>
                </a:ext>
              </a:extLst>
            </p:cNvPr>
            <p:cNvSpPr/>
            <p:nvPr/>
          </p:nvSpPr>
          <p:spPr>
            <a:xfrm>
              <a:off x="12770249" y="-320457"/>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3DD12D6-38DE-2343-8D83-6A85AE767919}"/>
                </a:ext>
              </a:extLst>
            </p:cNvPr>
            <p:cNvSpPr/>
            <p:nvPr/>
          </p:nvSpPr>
          <p:spPr>
            <a:xfrm>
              <a:off x="12862938" y="-320457"/>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E02F130-F12A-5F48-8B66-0CB431ACA40D}"/>
                </a:ext>
              </a:extLst>
            </p:cNvPr>
            <p:cNvSpPr/>
            <p:nvPr/>
          </p:nvSpPr>
          <p:spPr>
            <a:xfrm>
              <a:off x="11843357" y="-224651"/>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D2342E5-9B17-E348-A111-94421DE55478}"/>
                </a:ext>
              </a:extLst>
            </p:cNvPr>
            <p:cNvSpPr/>
            <p:nvPr/>
          </p:nvSpPr>
          <p:spPr>
            <a:xfrm>
              <a:off x="11936046"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15E2A84-DCD7-DC4B-9E75-6B79725EB424}"/>
                </a:ext>
              </a:extLst>
            </p:cNvPr>
            <p:cNvSpPr/>
            <p:nvPr/>
          </p:nvSpPr>
          <p:spPr>
            <a:xfrm>
              <a:off x="1202873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D00D59-5A16-8A4D-BF45-6797B27143DF}"/>
                </a:ext>
              </a:extLst>
            </p:cNvPr>
            <p:cNvSpPr/>
            <p:nvPr/>
          </p:nvSpPr>
          <p:spPr>
            <a:xfrm>
              <a:off x="1212142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1207215-6D61-C540-AB2A-CE6964C56EAF}"/>
                </a:ext>
              </a:extLst>
            </p:cNvPr>
            <p:cNvSpPr/>
            <p:nvPr/>
          </p:nvSpPr>
          <p:spPr>
            <a:xfrm>
              <a:off x="12214114"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7CCC5BA-B316-0B49-8295-63F8C9486417}"/>
                </a:ext>
              </a:extLst>
            </p:cNvPr>
            <p:cNvSpPr/>
            <p:nvPr/>
          </p:nvSpPr>
          <p:spPr>
            <a:xfrm>
              <a:off x="12306803"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63E6D5C-0041-EE43-A7A3-F21278757072}"/>
                </a:ext>
              </a:extLst>
            </p:cNvPr>
            <p:cNvSpPr/>
            <p:nvPr/>
          </p:nvSpPr>
          <p:spPr>
            <a:xfrm>
              <a:off x="1239949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D1D9339-4FC7-1540-8939-F79C1B1C1639}"/>
                </a:ext>
              </a:extLst>
            </p:cNvPr>
            <p:cNvSpPr/>
            <p:nvPr/>
          </p:nvSpPr>
          <p:spPr>
            <a:xfrm>
              <a:off x="1249218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B0C412E-FB5F-7A4A-8735-39630D5DD611}"/>
                </a:ext>
              </a:extLst>
            </p:cNvPr>
            <p:cNvSpPr/>
            <p:nvPr/>
          </p:nvSpPr>
          <p:spPr>
            <a:xfrm>
              <a:off x="12584871"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6193BE8-DEEA-2E44-90DA-5AF70166A3F2}"/>
                </a:ext>
              </a:extLst>
            </p:cNvPr>
            <p:cNvSpPr/>
            <p:nvPr/>
          </p:nvSpPr>
          <p:spPr>
            <a:xfrm>
              <a:off x="12677560"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D3DC1CB-FDD2-C042-8DD7-E7C37776FAFD}"/>
                </a:ext>
              </a:extLst>
            </p:cNvPr>
            <p:cNvSpPr/>
            <p:nvPr/>
          </p:nvSpPr>
          <p:spPr>
            <a:xfrm>
              <a:off x="12770249" y="-224651"/>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968C19-B765-E64D-ABA6-7CCEE56CC2E8}"/>
                </a:ext>
              </a:extLst>
            </p:cNvPr>
            <p:cNvSpPr/>
            <p:nvPr/>
          </p:nvSpPr>
          <p:spPr>
            <a:xfrm>
              <a:off x="12862938" y="-224651"/>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4FF549-48A7-B443-A4A7-10A066F42F3F}"/>
                </a:ext>
              </a:extLst>
            </p:cNvPr>
            <p:cNvSpPr/>
            <p:nvPr/>
          </p:nvSpPr>
          <p:spPr>
            <a:xfrm>
              <a:off x="11843357" y="-135542"/>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F84B7F-110F-8C4A-A2B0-AE5445A25D35}"/>
                </a:ext>
              </a:extLst>
            </p:cNvPr>
            <p:cNvSpPr/>
            <p:nvPr/>
          </p:nvSpPr>
          <p:spPr>
            <a:xfrm>
              <a:off x="11936046"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0FC42C-4BC7-FF48-9360-591363943E64}"/>
                </a:ext>
              </a:extLst>
            </p:cNvPr>
            <p:cNvSpPr/>
            <p:nvPr/>
          </p:nvSpPr>
          <p:spPr>
            <a:xfrm>
              <a:off x="1202873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B22A755-EDB2-5E44-A363-98AB232059FD}"/>
                </a:ext>
              </a:extLst>
            </p:cNvPr>
            <p:cNvSpPr/>
            <p:nvPr/>
          </p:nvSpPr>
          <p:spPr>
            <a:xfrm>
              <a:off x="1212142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EA94DF0-FC18-BA4C-A88B-869404CF6600}"/>
                </a:ext>
              </a:extLst>
            </p:cNvPr>
            <p:cNvSpPr/>
            <p:nvPr/>
          </p:nvSpPr>
          <p:spPr>
            <a:xfrm>
              <a:off x="12214114"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549EF21-4A0E-9F4C-8B8C-683DEBDBC181}"/>
                </a:ext>
              </a:extLst>
            </p:cNvPr>
            <p:cNvSpPr/>
            <p:nvPr/>
          </p:nvSpPr>
          <p:spPr>
            <a:xfrm>
              <a:off x="12306803"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ABC0563-08C4-1746-BCE8-E63F6197202E}"/>
                </a:ext>
              </a:extLst>
            </p:cNvPr>
            <p:cNvSpPr/>
            <p:nvPr/>
          </p:nvSpPr>
          <p:spPr>
            <a:xfrm>
              <a:off x="1239949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155C525-AB49-574F-B5C0-594D659CBFFF}"/>
                </a:ext>
              </a:extLst>
            </p:cNvPr>
            <p:cNvSpPr/>
            <p:nvPr/>
          </p:nvSpPr>
          <p:spPr>
            <a:xfrm>
              <a:off x="1249218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A4E441-EA5B-8C45-A6D0-8100227EE96F}"/>
                </a:ext>
              </a:extLst>
            </p:cNvPr>
            <p:cNvSpPr/>
            <p:nvPr/>
          </p:nvSpPr>
          <p:spPr>
            <a:xfrm>
              <a:off x="12584871"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11DDBB4-CAB5-F842-8281-AC271D21AC65}"/>
                </a:ext>
              </a:extLst>
            </p:cNvPr>
            <p:cNvSpPr/>
            <p:nvPr/>
          </p:nvSpPr>
          <p:spPr>
            <a:xfrm>
              <a:off x="12677560"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59487BD-98C3-3641-97AC-4526E7E422E7}"/>
                </a:ext>
              </a:extLst>
            </p:cNvPr>
            <p:cNvSpPr/>
            <p:nvPr/>
          </p:nvSpPr>
          <p:spPr>
            <a:xfrm>
              <a:off x="12770249" y="-135542"/>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9724D48-9E42-6140-BFF9-D422BB9EA854}"/>
                </a:ext>
              </a:extLst>
            </p:cNvPr>
            <p:cNvSpPr/>
            <p:nvPr/>
          </p:nvSpPr>
          <p:spPr>
            <a:xfrm>
              <a:off x="12862938" y="-135542"/>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52C048E-05A3-F147-920C-E23B74FC14D7}"/>
                </a:ext>
              </a:extLst>
            </p:cNvPr>
            <p:cNvSpPr/>
            <p:nvPr/>
          </p:nvSpPr>
          <p:spPr>
            <a:xfrm>
              <a:off x="12306803"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E26347B-135C-B44C-B777-D0DF194CD28A}"/>
                </a:ext>
              </a:extLst>
            </p:cNvPr>
            <p:cNvSpPr/>
            <p:nvPr/>
          </p:nvSpPr>
          <p:spPr>
            <a:xfrm>
              <a:off x="1239949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7AC6B9-A6C9-764F-B387-42DD65D9AF8A}"/>
                </a:ext>
              </a:extLst>
            </p:cNvPr>
            <p:cNvSpPr/>
            <p:nvPr/>
          </p:nvSpPr>
          <p:spPr>
            <a:xfrm>
              <a:off x="1249218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5CEECA37-BFC5-4F4C-BE39-1BF2DC92E8C1}"/>
                </a:ext>
              </a:extLst>
            </p:cNvPr>
            <p:cNvSpPr/>
            <p:nvPr/>
          </p:nvSpPr>
          <p:spPr>
            <a:xfrm>
              <a:off x="12584871"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9F685C-D284-3D4E-A4C8-2B6FC9735DF7}"/>
                </a:ext>
              </a:extLst>
            </p:cNvPr>
            <p:cNvSpPr/>
            <p:nvPr/>
          </p:nvSpPr>
          <p:spPr>
            <a:xfrm>
              <a:off x="12677560"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F10A918-E437-C345-9B9D-967AA8DA2F56}"/>
                </a:ext>
              </a:extLst>
            </p:cNvPr>
            <p:cNvSpPr/>
            <p:nvPr/>
          </p:nvSpPr>
          <p:spPr>
            <a:xfrm>
              <a:off x="12770249" y="-46433"/>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382DCE-621F-1B49-B9BB-C77EB20BEBF0}"/>
                </a:ext>
              </a:extLst>
            </p:cNvPr>
            <p:cNvSpPr/>
            <p:nvPr/>
          </p:nvSpPr>
          <p:spPr>
            <a:xfrm>
              <a:off x="12862938" y="-46433"/>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460540B-43BF-D740-8E1E-17F87A1CD1E4}"/>
                </a:ext>
              </a:extLst>
            </p:cNvPr>
            <p:cNvSpPr/>
            <p:nvPr/>
          </p:nvSpPr>
          <p:spPr>
            <a:xfrm>
              <a:off x="12306803"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1F95F90-7193-6D4C-A71F-96276220D57D}"/>
                </a:ext>
              </a:extLst>
            </p:cNvPr>
            <p:cNvSpPr/>
            <p:nvPr/>
          </p:nvSpPr>
          <p:spPr>
            <a:xfrm>
              <a:off x="1239949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C49BF8-08D0-074B-8861-9C412D9D63F9}"/>
                </a:ext>
              </a:extLst>
            </p:cNvPr>
            <p:cNvSpPr/>
            <p:nvPr/>
          </p:nvSpPr>
          <p:spPr>
            <a:xfrm>
              <a:off x="1249218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C8F0E72-183A-B64F-8B2D-2DB3E882B3B5}"/>
                </a:ext>
              </a:extLst>
            </p:cNvPr>
            <p:cNvSpPr/>
            <p:nvPr/>
          </p:nvSpPr>
          <p:spPr>
            <a:xfrm>
              <a:off x="12584871"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51401C8-6785-7A41-B501-B1F901C7343D}"/>
                </a:ext>
              </a:extLst>
            </p:cNvPr>
            <p:cNvSpPr/>
            <p:nvPr/>
          </p:nvSpPr>
          <p:spPr>
            <a:xfrm>
              <a:off x="12677560"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E6E281E3-39CB-5342-821B-83C3681A1B84}"/>
                </a:ext>
              </a:extLst>
            </p:cNvPr>
            <p:cNvSpPr/>
            <p:nvPr/>
          </p:nvSpPr>
          <p:spPr>
            <a:xfrm>
              <a:off x="12770249" y="42675"/>
              <a:ext cx="37254" cy="37250"/>
            </a:xfrm>
            <a:custGeom>
              <a:avLst/>
              <a:gdLst>
                <a:gd name="connsiteX0" fmla="*/ 37255 w 37254"/>
                <a:gd name="connsiteY0" fmla="*/ 18625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6"/>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DB3FA2D-2427-FC4C-8457-C513C386F8DF}"/>
                </a:ext>
              </a:extLst>
            </p:cNvPr>
            <p:cNvSpPr/>
            <p:nvPr/>
          </p:nvSpPr>
          <p:spPr>
            <a:xfrm>
              <a:off x="12862938" y="42675"/>
              <a:ext cx="37254" cy="37250"/>
            </a:xfrm>
            <a:custGeom>
              <a:avLst/>
              <a:gdLst>
                <a:gd name="connsiteX0" fmla="*/ 37255 w 37254"/>
                <a:gd name="connsiteY0" fmla="*/ 18625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6"/>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7DE64B1-75E8-8D41-91FD-BABBB37B86B1}"/>
                </a:ext>
              </a:extLst>
            </p:cNvPr>
            <p:cNvSpPr/>
            <p:nvPr/>
          </p:nvSpPr>
          <p:spPr>
            <a:xfrm>
              <a:off x="12306803"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F32EBA4-8D66-0847-93A3-503B2ADEB072}"/>
                </a:ext>
              </a:extLst>
            </p:cNvPr>
            <p:cNvSpPr/>
            <p:nvPr/>
          </p:nvSpPr>
          <p:spPr>
            <a:xfrm>
              <a:off x="1239949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817084A-925F-3B46-B28E-96474E753B0E}"/>
                </a:ext>
              </a:extLst>
            </p:cNvPr>
            <p:cNvSpPr/>
            <p:nvPr/>
          </p:nvSpPr>
          <p:spPr>
            <a:xfrm>
              <a:off x="1249218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507AD2D-49F9-0D4C-BF7D-2152CB75A94B}"/>
                </a:ext>
              </a:extLst>
            </p:cNvPr>
            <p:cNvSpPr/>
            <p:nvPr/>
          </p:nvSpPr>
          <p:spPr>
            <a:xfrm>
              <a:off x="12584871"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B584F5AB-B4C0-0146-9B9C-7FD6F6375207}"/>
                </a:ext>
              </a:extLst>
            </p:cNvPr>
            <p:cNvSpPr/>
            <p:nvPr/>
          </p:nvSpPr>
          <p:spPr>
            <a:xfrm>
              <a:off x="12677560"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E2D0DF5-6742-1444-983B-262DF90A6636}"/>
                </a:ext>
              </a:extLst>
            </p:cNvPr>
            <p:cNvSpPr/>
            <p:nvPr/>
          </p:nvSpPr>
          <p:spPr>
            <a:xfrm>
              <a:off x="12770249" y="138481"/>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E8FBECF-E2E6-3A4B-B101-436A5EEFFAFF}"/>
                </a:ext>
              </a:extLst>
            </p:cNvPr>
            <p:cNvSpPr/>
            <p:nvPr/>
          </p:nvSpPr>
          <p:spPr>
            <a:xfrm>
              <a:off x="12862938" y="138481"/>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5C73F0-645B-704A-92F4-1B4497EE40BC}"/>
                </a:ext>
              </a:extLst>
            </p:cNvPr>
            <p:cNvSpPr/>
            <p:nvPr/>
          </p:nvSpPr>
          <p:spPr>
            <a:xfrm>
              <a:off x="12306803"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9E225F0-028C-534F-AA67-9ECF883E29F8}"/>
                </a:ext>
              </a:extLst>
            </p:cNvPr>
            <p:cNvSpPr/>
            <p:nvPr/>
          </p:nvSpPr>
          <p:spPr>
            <a:xfrm>
              <a:off x="1239949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15960-8BAC-9149-A5F7-16DEF19521F7}"/>
                </a:ext>
              </a:extLst>
            </p:cNvPr>
            <p:cNvSpPr/>
            <p:nvPr/>
          </p:nvSpPr>
          <p:spPr>
            <a:xfrm>
              <a:off x="1249218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4D83224-E16A-E14A-B53E-E3041FB6BACF}"/>
                </a:ext>
              </a:extLst>
            </p:cNvPr>
            <p:cNvSpPr/>
            <p:nvPr/>
          </p:nvSpPr>
          <p:spPr>
            <a:xfrm>
              <a:off x="12584871"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0325916-AAD5-124B-9836-8C7FDCC3115C}"/>
                </a:ext>
              </a:extLst>
            </p:cNvPr>
            <p:cNvSpPr/>
            <p:nvPr/>
          </p:nvSpPr>
          <p:spPr>
            <a:xfrm>
              <a:off x="12677560"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FC08C-EF43-0B47-86FF-F43A3DC2B9ED}"/>
                </a:ext>
              </a:extLst>
            </p:cNvPr>
            <p:cNvSpPr/>
            <p:nvPr/>
          </p:nvSpPr>
          <p:spPr>
            <a:xfrm>
              <a:off x="12770249" y="227590"/>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471EA91-2009-CF4F-B92A-72BA6F7E2062}"/>
                </a:ext>
              </a:extLst>
            </p:cNvPr>
            <p:cNvSpPr/>
            <p:nvPr/>
          </p:nvSpPr>
          <p:spPr>
            <a:xfrm>
              <a:off x="12862938" y="227590"/>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7D36F35A-8E46-9842-9CDC-FC28ADD6E2FD}"/>
                </a:ext>
              </a:extLst>
            </p:cNvPr>
            <p:cNvSpPr/>
            <p:nvPr/>
          </p:nvSpPr>
          <p:spPr>
            <a:xfrm>
              <a:off x="9204297" y="-69906"/>
              <a:ext cx="3042945" cy="1023699"/>
            </a:xfrm>
            <a:custGeom>
              <a:avLst/>
              <a:gdLst>
                <a:gd name="connsiteX0" fmla="*/ 3041075 w 3042945"/>
                <a:gd name="connsiteY0" fmla="*/ 1023700 h 1023699"/>
                <a:gd name="connsiteX1" fmla="*/ 2056069 w 3042945"/>
                <a:gd name="connsiteY1" fmla="*/ 456388 h 1023699"/>
                <a:gd name="connsiteX2" fmla="*/ 0 w 3042945"/>
                <a:gd name="connsiteY2" fmla="*/ 0 h 1023699"/>
                <a:gd name="connsiteX3" fmla="*/ 3041075 w 3042945"/>
                <a:gd name="connsiteY3" fmla="*/ 0 h 1023699"/>
                <a:gd name="connsiteX4" fmla="*/ 3041075 w 3042945"/>
                <a:gd name="connsiteY4" fmla="*/ 1023700 h 102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45" h="1023699">
                  <a:moveTo>
                    <a:pt x="3041075" y="1023700"/>
                  </a:moveTo>
                  <a:cubicBezTo>
                    <a:pt x="2788269" y="1023700"/>
                    <a:pt x="2587006" y="598822"/>
                    <a:pt x="2056069" y="456388"/>
                  </a:cubicBezTo>
                  <a:cubicBezTo>
                    <a:pt x="1350788" y="267199"/>
                    <a:pt x="452984" y="308532"/>
                    <a:pt x="0" y="0"/>
                  </a:cubicBezTo>
                  <a:lnTo>
                    <a:pt x="3041075" y="0"/>
                  </a:lnTo>
                  <a:cubicBezTo>
                    <a:pt x="3041075" y="0"/>
                    <a:pt x="3045285" y="1023700"/>
                    <a:pt x="3041075" y="1023700"/>
                  </a:cubicBezTo>
                  <a:close/>
                </a:path>
              </a:pathLst>
            </a:custGeom>
            <a:solidFill>
              <a:schemeClr val="accent3"/>
            </a:solidFill>
            <a:ln w="6379"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7B387931-6E35-D94C-89C3-2F2F7DE6E34B}"/>
                </a:ext>
              </a:extLst>
            </p:cNvPr>
            <p:cNvSpPr/>
            <p:nvPr/>
          </p:nvSpPr>
          <p:spPr>
            <a:xfrm>
              <a:off x="-290896" y="1126525"/>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solidFill>
              <a:schemeClr val="accent5"/>
            </a:solidFill>
            <a:ln w="637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64C1349-A1E1-904C-8CA0-C91B4017DB7B}"/>
                </a:ext>
              </a:extLst>
            </p:cNvPr>
            <p:cNvSpPr/>
            <p:nvPr/>
          </p:nvSpPr>
          <p:spPr>
            <a:xfrm>
              <a:off x="11253795" y="5206973"/>
              <a:ext cx="3148244" cy="3147962"/>
            </a:xfrm>
            <a:custGeom>
              <a:avLst/>
              <a:gdLst>
                <a:gd name="connsiteX0" fmla="*/ 3148245 w 3148244"/>
                <a:gd name="connsiteY0" fmla="*/ 1573981 h 3147962"/>
                <a:gd name="connsiteX1" fmla="*/ 1574122 w 3148244"/>
                <a:gd name="connsiteY1" fmla="*/ 3147962 h 3147962"/>
                <a:gd name="connsiteX2" fmla="*/ 0 w 3148244"/>
                <a:gd name="connsiteY2" fmla="*/ 1573981 h 3147962"/>
                <a:gd name="connsiteX3" fmla="*/ 1574122 w 3148244"/>
                <a:gd name="connsiteY3" fmla="*/ 0 h 3147962"/>
                <a:gd name="connsiteX4" fmla="*/ 3148245 w 3148244"/>
                <a:gd name="connsiteY4" fmla="*/ 1573981 h 314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244" h="3147962">
                  <a:moveTo>
                    <a:pt x="3148245" y="1573981"/>
                  </a:moveTo>
                  <a:cubicBezTo>
                    <a:pt x="3148245" y="2443266"/>
                    <a:pt x="2443486" y="3147962"/>
                    <a:pt x="1574122" y="3147962"/>
                  </a:cubicBezTo>
                  <a:cubicBezTo>
                    <a:pt x="704759" y="3147962"/>
                    <a:pt x="0" y="2443266"/>
                    <a:pt x="0" y="1573981"/>
                  </a:cubicBezTo>
                  <a:cubicBezTo>
                    <a:pt x="0" y="704695"/>
                    <a:pt x="704759" y="0"/>
                    <a:pt x="1574122" y="0"/>
                  </a:cubicBezTo>
                  <a:cubicBezTo>
                    <a:pt x="2443486" y="0"/>
                    <a:pt x="3148245" y="704695"/>
                    <a:pt x="3148245" y="1573981"/>
                  </a:cubicBezTo>
                  <a:close/>
                </a:path>
              </a:pathLst>
            </a:custGeom>
            <a:solidFill>
              <a:schemeClr val="accent5"/>
            </a:solidFill>
            <a:ln w="6379"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AC146C14-7B9F-C744-BCB6-5E009CA3695E}"/>
                </a:ext>
              </a:extLst>
            </p:cNvPr>
            <p:cNvSpPr/>
            <p:nvPr/>
          </p:nvSpPr>
          <p:spPr>
            <a:xfrm>
              <a:off x="10306043" y="-169029"/>
              <a:ext cx="1051541" cy="505503"/>
            </a:xfrm>
            <a:custGeom>
              <a:avLst/>
              <a:gdLst>
                <a:gd name="connsiteX0" fmla="*/ 735453 w 1051541"/>
                <a:gd name="connsiteY0" fmla="*/ 479861 h 505503"/>
                <a:gd name="connsiteX1" fmla="*/ 618906 w 1051541"/>
                <a:gd name="connsiteY1" fmla="*/ 367088 h 505503"/>
                <a:gd name="connsiteX2" fmla="*/ 518434 w 1051541"/>
                <a:gd name="connsiteY2" fmla="*/ 268985 h 505503"/>
                <a:gd name="connsiteX3" fmla="*/ 378539 w 1051541"/>
                <a:gd name="connsiteY3" fmla="*/ 257440 h 505503"/>
                <a:gd name="connsiteX4" fmla="*/ 216955 w 1051541"/>
                <a:gd name="connsiteY4" fmla="*/ 243280 h 505503"/>
                <a:gd name="connsiteX5" fmla="*/ 100472 w 1051541"/>
                <a:gd name="connsiteY5" fmla="*/ 130506 h 505503"/>
                <a:gd name="connsiteX6" fmla="*/ 0 w 1051541"/>
                <a:gd name="connsiteY6" fmla="*/ 32403 h 505503"/>
                <a:gd name="connsiteX7" fmla="*/ 14799 w 1051541"/>
                <a:gd name="connsiteY7" fmla="*/ 0 h 505503"/>
                <a:gd name="connsiteX8" fmla="*/ 131347 w 1051541"/>
                <a:gd name="connsiteY8" fmla="*/ 112773 h 505503"/>
                <a:gd name="connsiteX9" fmla="*/ 231755 w 1051541"/>
                <a:gd name="connsiteY9" fmla="*/ 210876 h 505503"/>
                <a:gd name="connsiteX10" fmla="*/ 371713 w 1051541"/>
                <a:gd name="connsiteY10" fmla="*/ 222421 h 505503"/>
                <a:gd name="connsiteX11" fmla="*/ 533234 w 1051541"/>
                <a:gd name="connsiteY11" fmla="*/ 236582 h 505503"/>
                <a:gd name="connsiteX12" fmla="*/ 649526 w 1051541"/>
                <a:gd name="connsiteY12" fmla="*/ 349292 h 505503"/>
                <a:gd name="connsiteX13" fmla="*/ 749998 w 1051541"/>
                <a:gd name="connsiteY13" fmla="*/ 447394 h 505503"/>
                <a:gd name="connsiteX14" fmla="*/ 889956 w 1051541"/>
                <a:gd name="connsiteY14" fmla="*/ 459003 h 505503"/>
                <a:gd name="connsiteX15" fmla="*/ 1051541 w 1051541"/>
                <a:gd name="connsiteY15" fmla="*/ 473100 h 505503"/>
                <a:gd name="connsiteX16" fmla="*/ 1036741 w 1051541"/>
                <a:gd name="connsiteY16" fmla="*/ 505503 h 505503"/>
                <a:gd name="connsiteX17" fmla="*/ 896783 w 1051541"/>
                <a:gd name="connsiteY17" fmla="*/ 493958 h 505503"/>
                <a:gd name="connsiteX18" fmla="*/ 735453 w 1051541"/>
                <a:gd name="connsiteY18" fmla="*/ 479861 h 50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1541" h="505503">
                  <a:moveTo>
                    <a:pt x="735453" y="479861"/>
                  </a:moveTo>
                  <a:cubicBezTo>
                    <a:pt x="665282" y="447968"/>
                    <a:pt x="641808" y="406827"/>
                    <a:pt x="618906" y="367088"/>
                  </a:cubicBezTo>
                  <a:cubicBezTo>
                    <a:pt x="597919" y="330666"/>
                    <a:pt x="578080" y="296158"/>
                    <a:pt x="518434" y="268985"/>
                  </a:cubicBezTo>
                  <a:cubicBezTo>
                    <a:pt x="458789" y="241812"/>
                    <a:pt x="419812" y="249339"/>
                    <a:pt x="378539" y="257440"/>
                  </a:cubicBezTo>
                  <a:cubicBezTo>
                    <a:pt x="333502" y="266179"/>
                    <a:pt x="286999" y="275236"/>
                    <a:pt x="216955" y="243280"/>
                  </a:cubicBezTo>
                  <a:cubicBezTo>
                    <a:pt x="146912" y="211323"/>
                    <a:pt x="123309" y="170245"/>
                    <a:pt x="100472" y="130506"/>
                  </a:cubicBezTo>
                  <a:cubicBezTo>
                    <a:pt x="79484" y="94020"/>
                    <a:pt x="59645" y="59576"/>
                    <a:pt x="0" y="32403"/>
                  </a:cubicBezTo>
                  <a:lnTo>
                    <a:pt x="14799" y="0"/>
                  </a:lnTo>
                  <a:cubicBezTo>
                    <a:pt x="84970" y="31893"/>
                    <a:pt x="108446" y="73035"/>
                    <a:pt x="131347" y="112773"/>
                  </a:cubicBezTo>
                  <a:cubicBezTo>
                    <a:pt x="152334" y="149195"/>
                    <a:pt x="172174" y="183703"/>
                    <a:pt x="231755" y="210876"/>
                  </a:cubicBezTo>
                  <a:cubicBezTo>
                    <a:pt x="291336" y="238049"/>
                    <a:pt x="330376" y="230459"/>
                    <a:pt x="371713" y="222421"/>
                  </a:cubicBezTo>
                  <a:cubicBezTo>
                    <a:pt x="416367" y="213683"/>
                    <a:pt x="463255" y="204625"/>
                    <a:pt x="533234" y="236582"/>
                  </a:cubicBezTo>
                  <a:cubicBezTo>
                    <a:pt x="603213" y="268539"/>
                    <a:pt x="626944" y="309617"/>
                    <a:pt x="649526" y="349292"/>
                  </a:cubicBezTo>
                  <a:cubicBezTo>
                    <a:pt x="670514" y="385777"/>
                    <a:pt x="690353" y="420222"/>
                    <a:pt x="749998" y="447394"/>
                  </a:cubicBezTo>
                  <a:cubicBezTo>
                    <a:pt x="809643" y="474567"/>
                    <a:pt x="848620" y="467040"/>
                    <a:pt x="889956" y="459003"/>
                  </a:cubicBezTo>
                  <a:cubicBezTo>
                    <a:pt x="934994" y="450201"/>
                    <a:pt x="981498" y="441143"/>
                    <a:pt x="1051541" y="473100"/>
                  </a:cubicBezTo>
                  <a:lnTo>
                    <a:pt x="1036741" y="505503"/>
                  </a:lnTo>
                  <a:cubicBezTo>
                    <a:pt x="977096" y="478331"/>
                    <a:pt x="938056" y="485921"/>
                    <a:pt x="896783" y="493958"/>
                  </a:cubicBezTo>
                  <a:cubicBezTo>
                    <a:pt x="852001" y="502761"/>
                    <a:pt x="805432" y="511818"/>
                    <a:pt x="735453" y="479861"/>
                  </a:cubicBezTo>
                  <a:close/>
                </a:path>
              </a:pathLst>
            </a:custGeom>
            <a:solidFill>
              <a:srgbClr val="231F20"/>
            </a:solidFill>
            <a:ln w="637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36864E91-2549-F54C-8380-F6F82DB2A78C}"/>
                </a:ext>
              </a:extLst>
            </p:cNvPr>
            <p:cNvSpPr/>
            <p:nvPr/>
          </p:nvSpPr>
          <p:spPr>
            <a:xfrm>
              <a:off x="10897344" y="5536108"/>
              <a:ext cx="387007" cy="1102667"/>
            </a:xfrm>
            <a:custGeom>
              <a:avLst/>
              <a:gdLst>
                <a:gd name="connsiteX0" fmla="*/ 10955 w 387007"/>
                <a:gd name="connsiteY0" fmla="*/ 790180 h 1102667"/>
                <a:gd name="connsiteX1" fmla="*/ 106643 w 387007"/>
                <a:gd name="connsiteY1" fmla="*/ 659164 h 1102667"/>
                <a:gd name="connsiteX2" fmla="*/ 189955 w 387007"/>
                <a:gd name="connsiteY2" fmla="*/ 546199 h 1102667"/>
                <a:gd name="connsiteX3" fmla="*/ 182109 w 387007"/>
                <a:gd name="connsiteY3" fmla="*/ 405870 h 1102667"/>
                <a:gd name="connsiteX4" fmla="*/ 173815 w 387007"/>
                <a:gd name="connsiteY4" fmla="*/ 243918 h 1102667"/>
                <a:gd name="connsiteX5" fmla="*/ 269503 w 387007"/>
                <a:gd name="connsiteY5" fmla="*/ 112965 h 1102667"/>
                <a:gd name="connsiteX6" fmla="*/ 352878 w 387007"/>
                <a:gd name="connsiteY6" fmla="*/ 0 h 1102667"/>
                <a:gd name="connsiteX7" fmla="*/ 387007 w 387007"/>
                <a:gd name="connsiteY7" fmla="*/ 10142 h 1102667"/>
                <a:gd name="connsiteX8" fmla="*/ 291320 w 387007"/>
                <a:gd name="connsiteY8" fmla="*/ 141095 h 1102667"/>
                <a:gd name="connsiteX9" fmla="*/ 208008 w 387007"/>
                <a:gd name="connsiteY9" fmla="*/ 254123 h 1102667"/>
                <a:gd name="connsiteX10" fmla="*/ 215854 w 387007"/>
                <a:gd name="connsiteY10" fmla="*/ 394452 h 1102667"/>
                <a:gd name="connsiteX11" fmla="*/ 224147 w 387007"/>
                <a:gd name="connsiteY11" fmla="*/ 556405 h 1102667"/>
                <a:gd name="connsiteX12" fmla="*/ 128460 w 387007"/>
                <a:gd name="connsiteY12" fmla="*/ 687421 h 1102667"/>
                <a:gd name="connsiteX13" fmla="*/ 45147 w 387007"/>
                <a:gd name="connsiteY13" fmla="*/ 800386 h 1102667"/>
                <a:gd name="connsiteX14" fmla="*/ 52994 w 387007"/>
                <a:gd name="connsiteY14" fmla="*/ 940715 h 1102667"/>
                <a:gd name="connsiteX15" fmla="*/ 61223 w 387007"/>
                <a:gd name="connsiteY15" fmla="*/ 1102667 h 1102667"/>
                <a:gd name="connsiteX16" fmla="*/ 27095 w 387007"/>
                <a:gd name="connsiteY16" fmla="*/ 1092525 h 1102667"/>
                <a:gd name="connsiteX17" fmla="*/ 19248 w 387007"/>
                <a:gd name="connsiteY17" fmla="*/ 952196 h 1102667"/>
                <a:gd name="connsiteX18" fmla="*/ 10955 w 387007"/>
                <a:gd name="connsiteY18" fmla="*/ 790180 h 11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007" h="1102667">
                  <a:moveTo>
                    <a:pt x="10955" y="790180"/>
                  </a:moveTo>
                  <a:cubicBezTo>
                    <a:pt x="32964" y="716443"/>
                    <a:pt x="70409" y="687357"/>
                    <a:pt x="106643" y="659164"/>
                  </a:cubicBezTo>
                  <a:cubicBezTo>
                    <a:pt x="139879" y="633649"/>
                    <a:pt x="171264" y="608964"/>
                    <a:pt x="189955" y="546199"/>
                  </a:cubicBezTo>
                  <a:cubicBezTo>
                    <a:pt x="208645" y="483433"/>
                    <a:pt x="195760" y="445800"/>
                    <a:pt x="182109" y="405870"/>
                  </a:cubicBezTo>
                  <a:cubicBezTo>
                    <a:pt x="167245" y="362495"/>
                    <a:pt x="151871" y="317654"/>
                    <a:pt x="173815" y="243918"/>
                  </a:cubicBezTo>
                  <a:cubicBezTo>
                    <a:pt x="195760" y="170181"/>
                    <a:pt x="233269" y="141095"/>
                    <a:pt x="269503" y="112965"/>
                  </a:cubicBezTo>
                  <a:cubicBezTo>
                    <a:pt x="302738" y="87451"/>
                    <a:pt x="334124" y="62766"/>
                    <a:pt x="352878" y="0"/>
                  </a:cubicBezTo>
                  <a:lnTo>
                    <a:pt x="387007" y="10142"/>
                  </a:lnTo>
                  <a:cubicBezTo>
                    <a:pt x="365063" y="83879"/>
                    <a:pt x="327617" y="112965"/>
                    <a:pt x="291320" y="141095"/>
                  </a:cubicBezTo>
                  <a:cubicBezTo>
                    <a:pt x="258084" y="166928"/>
                    <a:pt x="226699" y="191294"/>
                    <a:pt x="208008" y="254123"/>
                  </a:cubicBezTo>
                  <a:cubicBezTo>
                    <a:pt x="189317" y="316952"/>
                    <a:pt x="202139" y="354458"/>
                    <a:pt x="215854" y="394452"/>
                  </a:cubicBezTo>
                  <a:cubicBezTo>
                    <a:pt x="230718" y="437827"/>
                    <a:pt x="246091" y="482668"/>
                    <a:pt x="224147" y="556405"/>
                  </a:cubicBezTo>
                  <a:cubicBezTo>
                    <a:pt x="202202" y="630141"/>
                    <a:pt x="164693" y="659228"/>
                    <a:pt x="128460" y="687421"/>
                  </a:cubicBezTo>
                  <a:cubicBezTo>
                    <a:pt x="95224" y="712936"/>
                    <a:pt x="63839" y="737621"/>
                    <a:pt x="45147" y="800386"/>
                  </a:cubicBezTo>
                  <a:cubicBezTo>
                    <a:pt x="26457" y="863151"/>
                    <a:pt x="39279" y="900785"/>
                    <a:pt x="52994" y="940715"/>
                  </a:cubicBezTo>
                  <a:cubicBezTo>
                    <a:pt x="67858" y="984089"/>
                    <a:pt x="83232" y="1028930"/>
                    <a:pt x="61223" y="1102667"/>
                  </a:cubicBezTo>
                  <a:lnTo>
                    <a:pt x="27095" y="1092525"/>
                  </a:lnTo>
                  <a:cubicBezTo>
                    <a:pt x="45850" y="1029696"/>
                    <a:pt x="32900" y="992126"/>
                    <a:pt x="19248" y="952196"/>
                  </a:cubicBezTo>
                  <a:cubicBezTo>
                    <a:pt x="4385" y="908758"/>
                    <a:pt x="-10989" y="863916"/>
                    <a:pt x="10955" y="790180"/>
                  </a:cubicBezTo>
                  <a:close/>
                </a:path>
              </a:pathLst>
            </a:custGeom>
            <a:solidFill>
              <a:srgbClr val="231F20"/>
            </a:solidFill>
            <a:ln w="6379"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3210DDD-ED25-6248-A66E-0623184847A2}"/>
                </a:ext>
              </a:extLst>
            </p:cNvPr>
            <p:cNvSpPr/>
            <p:nvPr/>
          </p:nvSpPr>
          <p:spPr>
            <a:xfrm>
              <a:off x="11413082" y="5039025"/>
              <a:ext cx="1733601" cy="1733254"/>
            </a:xfrm>
            <a:custGeom>
              <a:avLst/>
              <a:gdLst>
                <a:gd name="connsiteX0" fmla="*/ 1552943 w 1733601"/>
                <a:gd name="connsiteY0" fmla="*/ 0 h 1733254"/>
                <a:gd name="connsiteX1" fmla="*/ 0 w 1733601"/>
                <a:gd name="connsiteY1" fmla="*/ 1552805 h 1733254"/>
                <a:gd name="connsiteX2" fmla="*/ 11227 w 1733601"/>
                <a:gd name="connsiteY2" fmla="*/ 1733254 h 1733254"/>
                <a:gd name="connsiteX3" fmla="*/ 1733602 w 1733601"/>
                <a:gd name="connsiteY3" fmla="*/ 11035 h 1733254"/>
                <a:gd name="connsiteX4" fmla="*/ 1552943 w 1733601"/>
                <a:gd name="connsiteY4" fmla="*/ 0 h 173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601" h="1733254">
                  <a:moveTo>
                    <a:pt x="1552943" y="0"/>
                  </a:moveTo>
                  <a:lnTo>
                    <a:pt x="0" y="1552805"/>
                  </a:lnTo>
                  <a:cubicBezTo>
                    <a:pt x="255" y="1613146"/>
                    <a:pt x="4019" y="1673359"/>
                    <a:pt x="11227" y="1733254"/>
                  </a:cubicBezTo>
                  <a:lnTo>
                    <a:pt x="1733602" y="11035"/>
                  </a:lnTo>
                  <a:cubicBezTo>
                    <a:pt x="1673638" y="3891"/>
                    <a:pt x="1613354" y="204"/>
                    <a:pt x="1552943" y="0"/>
                  </a:cubicBezTo>
                  <a:close/>
                </a:path>
              </a:pathLst>
            </a:custGeom>
            <a:noFill/>
            <a:ln w="637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104FA4-B97F-2040-8FA0-83A2D28B3CB7}"/>
                </a:ext>
              </a:extLst>
            </p:cNvPr>
            <p:cNvSpPr/>
            <p:nvPr/>
          </p:nvSpPr>
          <p:spPr>
            <a:xfrm>
              <a:off x="13688212" y="7313950"/>
              <a:ext cx="634088" cy="634095"/>
            </a:xfrm>
            <a:custGeom>
              <a:avLst/>
              <a:gdLst>
                <a:gd name="connsiteX0" fmla="*/ 0 w 634088"/>
                <a:gd name="connsiteY0" fmla="*/ 634096 h 634095"/>
                <a:gd name="connsiteX1" fmla="*/ 634088 w 634088"/>
                <a:gd name="connsiteY1" fmla="*/ 0 h 634095"/>
              </a:gdLst>
              <a:ahLst/>
              <a:cxnLst>
                <a:cxn ang="0">
                  <a:pos x="connsiteX0" y="connsiteY0"/>
                </a:cxn>
                <a:cxn ang="0">
                  <a:pos x="connsiteX1" y="connsiteY1"/>
                </a:cxn>
              </a:cxnLst>
              <a:rect l="l" t="t" r="r" b="b"/>
              <a:pathLst>
                <a:path w="634088" h="634095">
                  <a:moveTo>
                    <a:pt x="0" y="634096"/>
                  </a:moveTo>
                  <a:cubicBezTo>
                    <a:pt x="269137" y="489685"/>
                    <a:pt x="489727" y="269112"/>
                    <a:pt x="634088" y="0"/>
                  </a:cubicBezTo>
                  <a:close/>
                </a:path>
              </a:pathLst>
            </a:custGeom>
            <a:noFill/>
            <a:ln w="6379"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8913308-214B-BC47-8626-C89ED7BA8AB9}"/>
                </a:ext>
              </a:extLst>
            </p:cNvPr>
            <p:cNvSpPr/>
            <p:nvPr/>
          </p:nvSpPr>
          <p:spPr>
            <a:xfrm>
              <a:off x="11574985" y="5200914"/>
              <a:ext cx="694691" cy="694564"/>
            </a:xfrm>
            <a:custGeom>
              <a:avLst/>
              <a:gdLst>
                <a:gd name="connsiteX0" fmla="*/ 0 w 694691"/>
                <a:gd name="connsiteY0" fmla="*/ 694565 h 694564"/>
                <a:gd name="connsiteX1" fmla="*/ 694691 w 694691"/>
                <a:gd name="connsiteY1" fmla="*/ 0 h 694564"/>
                <a:gd name="connsiteX2" fmla="*/ 0 w 694691"/>
                <a:gd name="connsiteY2" fmla="*/ 694565 h 694564"/>
              </a:gdLst>
              <a:ahLst/>
              <a:cxnLst>
                <a:cxn ang="0">
                  <a:pos x="connsiteX0" y="connsiteY0"/>
                </a:cxn>
                <a:cxn ang="0">
                  <a:pos x="connsiteX1" y="connsiteY1"/>
                </a:cxn>
                <a:cxn ang="0">
                  <a:pos x="connsiteX2" y="connsiteY2"/>
                </a:cxn>
              </a:cxnLst>
              <a:rect l="l" t="t" r="r" b="b"/>
              <a:pathLst>
                <a:path w="694691" h="694564">
                  <a:moveTo>
                    <a:pt x="0" y="694565"/>
                  </a:moveTo>
                  <a:lnTo>
                    <a:pt x="694691" y="0"/>
                  </a:lnTo>
                  <a:cubicBezTo>
                    <a:pt x="394041" y="150203"/>
                    <a:pt x="150230" y="393936"/>
                    <a:pt x="0" y="694565"/>
                  </a:cubicBezTo>
                  <a:close/>
                </a:path>
              </a:pathLst>
            </a:custGeom>
            <a:noFill/>
            <a:ln w="637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60C5E4C-F384-E948-BBF1-F61B0B521144}"/>
                </a:ext>
              </a:extLst>
            </p:cNvPr>
            <p:cNvSpPr/>
            <p:nvPr/>
          </p:nvSpPr>
          <p:spPr>
            <a:xfrm>
              <a:off x="13238417" y="6864195"/>
              <a:ext cx="1241192" cy="1241145"/>
            </a:xfrm>
            <a:custGeom>
              <a:avLst/>
              <a:gdLst>
                <a:gd name="connsiteX0" fmla="*/ 1241193 w 1241192"/>
                <a:gd name="connsiteY0" fmla="*/ 0 h 1241145"/>
                <a:gd name="connsiteX1" fmla="*/ 0 w 1241192"/>
                <a:gd name="connsiteY1" fmla="*/ 1241146 h 1241145"/>
                <a:gd name="connsiteX2" fmla="*/ 63345 w 1241192"/>
                <a:gd name="connsiteY2" fmla="*/ 1228389 h 1241145"/>
                <a:gd name="connsiteX3" fmla="*/ 1228243 w 1241192"/>
                <a:gd name="connsiteY3" fmla="*/ 63340 h 1241145"/>
                <a:gd name="connsiteX4" fmla="*/ 1241193 w 1241192"/>
                <a:gd name="connsiteY4" fmla="*/ 0 h 124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92" h="1241145">
                  <a:moveTo>
                    <a:pt x="1241193" y="0"/>
                  </a:moveTo>
                  <a:lnTo>
                    <a:pt x="0" y="1241146"/>
                  </a:lnTo>
                  <a:cubicBezTo>
                    <a:pt x="21242" y="1237255"/>
                    <a:pt x="42357" y="1232982"/>
                    <a:pt x="63345" y="1228389"/>
                  </a:cubicBezTo>
                  <a:lnTo>
                    <a:pt x="1228243" y="63340"/>
                  </a:lnTo>
                  <a:cubicBezTo>
                    <a:pt x="1233027" y="42418"/>
                    <a:pt x="1237302" y="21304"/>
                    <a:pt x="1241193" y="0"/>
                  </a:cubicBezTo>
                  <a:close/>
                </a:path>
              </a:pathLst>
            </a:custGeom>
            <a:solidFill>
              <a:srgbClr val="000000"/>
            </a:solidFill>
            <a:ln w="6379"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06EF9F0-DF25-9148-968A-B8EF20C45E83}"/>
                </a:ext>
              </a:extLst>
            </p:cNvPr>
            <p:cNvSpPr/>
            <p:nvPr/>
          </p:nvSpPr>
          <p:spPr>
            <a:xfrm>
              <a:off x="11434261" y="5060202"/>
              <a:ext cx="1268496" cy="1268383"/>
            </a:xfrm>
            <a:custGeom>
              <a:avLst/>
              <a:gdLst>
                <a:gd name="connsiteX0" fmla="*/ 1206491 w 1268496"/>
                <a:gd name="connsiteY0" fmla="*/ 11609 h 1268383"/>
                <a:gd name="connsiteX1" fmla="*/ 11610 w 1268496"/>
                <a:gd name="connsiteY1" fmla="*/ 1206383 h 1268383"/>
                <a:gd name="connsiteX2" fmla="*/ 0 w 1268496"/>
                <a:gd name="connsiteY2" fmla="*/ 1268383 h 1268383"/>
                <a:gd name="connsiteX3" fmla="*/ 1268497 w 1268496"/>
                <a:gd name="connsiteY3" fmla="*/ 0 h 1268383"/>
                <a:gd name="connsiteX4" fmla="*/ 1206491 w 1268496"/>
                <a:gd name="connsiteY4" fmla="*/ 11609 h 126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6" h="1268383">
                  <a:moveTo>
                    <a:pt x="1206491" y="11609"/>
                  </a:moveTo>
                  <a:lnTo>
                    <a:pt x="11610" y="1206383"/>
                  </a:lnTo>
                  <a:cubicBezTo>
                    <a:pt x="7272" y="1226922"/>
                    <a:pt x="3444" y="1247589"/>
                    <a:pt x="0" y="1268383"/>
                  </a:cubicBezTo>
                  <a:lnTo>
                    <a:pt x="1268497" y="0"/>
                  </a:lnTo>
                  <a:cubicBezTo>
                    <a:pt x="1247700" y="3445"/>
                    <a:pt x="1227032" y="7316"/>
                    <a:pt x="1206491" y="11609"/>
                  </a:cubicBezTo>
                  <a:close/>
                </a:path>
              </a:pathLst>
            </a:custGeom>
            <a:solidFill>
              <a:srgbClr val="000000"/>
            </a:solidFill>
            <a:ln w="637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9906805-B5C9-9846-85FD-BC8E6AD09825}"/>
                </a:ext>
              </a:extLst>
            </p:cNvPr>
            <p:cNvSpPr/>
            <p:nvPr/>
          </p:nvSpPr>
          <p:spPr>
            <a:xfrm>
              <a:off x="12543406" y="6169312"/>
              <a:ext cx="1915343" cy="1915234"/>
            </a:xfrm>
            <a:custGeom>
              <a:avLst/>
              <a:gdLst>
                <a:gd name="connsiteX0" fmla="*/ 1904946 w 1915343"/>
                <a:gd name="connsiteY0" fmla="*/ 0 h 1915234"/>
                <a:gd name="connsiteX1" fmla="*/ 0 w 1915343"/>
                <a:gd name="connsiteY1" fmla="*/ 1904711 h 1915234"/>
                <a:gd name="connsiteX2" fmla="*/ 39870 w 1915343"/>
                <a:gd name="connsiteY2" fmla="*/ 1915235 h 1915234"/>
                <a:gd name="connsiteX3" fmla="*/ 1915343 w 1915343"/>
                <a:gd name="connsiteY3" fmla="*/ 39929 h 1915234"/>
                <a:gd name="connsiteX4" fmla="*/ 1904946 w 1915343"/>
                <a:gd name="connsiteY4" fmla="*/ 0 h 191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343" h="1915234">
                  <a:moveTo>
                    <a:pt x="1904946" y="0"/>
                  </a:moveTo>
                  <a:lnTo>
                    <a:pt x="0" y="1904711"/>
                  </a:lnTo>
                  <a:cubicBezTo>
                    <a:pt x="13268" y="1908410"/>
                    <a:pt x="26537" y="1911855"/>
                    <a:pt x="39870" y="1915235"/>
                  </a:cubicBezTo>
                  <a:lnTo>
                    <a:pt x="1915343" y="39929"/>
                  </a:lnTo>
                  <a:cubicBezTo>
                    <a:pt x="1912090" y="26344"/>
                    <a:pt x="1908582" y="13076"/>
                    <a:pt x="1904946" y="0"/>
                  </a:cubicBezTo>
                  <a:close/>
                </a:path>
              </a:pathLst>
            </a:custGeom>
            <a:solidFill>
              <a:srgbClr val="000000"/>
            </a:solidFill>
            <a:ln w="6379"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0EEB94E-5943-4749-AF0A-1186CE0F2926}"/>
                </a:ext>
              </a:extLst>
            </p:cNvPr>
            <p:cNvSpPr/>
            <p:nvPr/>
          </p:nvSpPr>
          <p:spPr>
            <a:xfrm>
              <a:off x="12971384" y="6597123"/>
              <a:ext cx="1533360" cy="1533285"/>
            </a:xfrm>
            <a:custGeom>
              <a:avLst/>
              <a:gdLst>
                <a:gd name="connsiteX0" fmla="*/ 1533360 w 1533360"/>
                <a:gd name="connsiteY0" fmla="*/ 0 h 1533285"/>
                <a:gd name="connsiteX1" fmla="*/ 0 w 1533360"/>
                <a:gd name="connsiteY1" fmla="*/ 1533286 h 1533285"/>
                <a:gd name="connsiteX2" fmla="*/ 51672 w 1533360"/>
                <a:gd name="connsiteY2" fmla="*/ 1532010 h 1533285"/>
                <a:gd name="connsiteX3" fmla="*/ 1532275 w 1533360"/>
                <a:gd name="connsiteY3" fmla="*/ 51539 h 1533285"/>
                <a:gd name="connsiteX4" fmla="*/ 1533360 w 1533360"/>
                <a:gd name="connsiteY4" fmla="*/ 0 h 153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60" h="1533285">
                  <a:moveTo>
                    <a:pt x="1533360" y="0"/>
                  </a:moveTo>
                  <a:lnTo>
                    <a:pt x="0" y="1533286"/>
                  </a:lnTo>
                  <a:cubicBezTo>
                    <a:pt x="17287" y="1533286"/>
                    <a:pt x="34511" y="1532840"/>
                    <a:pt x="51672" y="1532010"/>
                  </a:cubicBezTo>
                  <a:lnTo>
                    <a:pt x="1532275" y="51539"/>
                  </a:lnTo>
                  <a:cubicBezTo>
                    <a:pt x="1532786" y="34381"/>
                    <a:pt x="1533233" y="17222"/>
                    <a:pt x="1533360" y="0"/>
                  </a:cubicBezTo>
                  <a:close/>
                </a:path>
              </a:pathLst>
            </a:custGeom>
            <a:solidFill>
              <a:srgbClr val="000000"/>
            </a:solidFill>
            <a:ln w="637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29B103C-5128-ED4D-982D-EBFDE754C418}"/>
                </a:ext>
              </a:extLst>
            </p:cNvPr>
            <p:cNvSpPr/>
            <p:nvPr/>
          </p:nvSpPr>
          <p:spPr>
            <a:xfrm>
              <a:off x="13589207" y="7214954"/>
              <a:ext cx="781701" cy="781696"/>
            </a:xfrm>
            <a:custGeom>
              <a:avLst/>
              <a:gdLst>
                <a:gd name="connsiteX0" fmla="*/ 781701 w 781701"/>
                <a:gd name="connsiteY0" fmla="*/ 0 h 781696"/>
                <a:gd name="connsiteX1" fmla="*/ 0 w 781701"/>
                <a:gd name="connsiteY1" fmla="*/ 781697 h 781696"/>
                <a:gd name="connsiteX2" fmla="*/ 99005 w 781701"/>
                <a:gd name="connsiteY2" fmla="*/ 733092 h 781696"/>
                <a:gd name="connsiteX3" fmla="*/ 733093 w 781701"/>
                <a:gd name="connsiteY3" fmla="*/ 98996 h 781696"/>
                <a:gd name="connsiteX4" fmla="*/ 781701 w 781701"/>
                <a:gd name="connsiteY4" fmla="*/ 0 h 78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01" h="781696">
                  <a:moveTo>
                    <a:pt x="781701" y="0"/>
                  </a:moveTo>
                  <a:lnTo>
                    <a:pt x="0" y="781697"/>
                  </a:lnTo>
                  <a:cubicBezTo>
                    <a:pt x="33681" y="766643"/>
                    <a:pt x="66662" y="750441"/>
                    <a:pt x="99005" y="733092"/>
                  </a:cubicBezTo>
                  <a:lnTo>
                    <a:pt x="733093" y="98996"/>
                  </a:lnTo>
                  <a:cubicBezTo>
                    <a:pt x="750444" y="66657"/>
                    <a:pt x="766647" y="33615"/>
                    <a:pt x="781701" y="0"/>
                  </a:cubicBezTo>
                  <a:close/>
                </a:path>
              </a:pathLst>
            </a:custGeom>
            <a:solidFill>
              <a:srgbClr val="000000"/>
            </a:solidFill>
            <a:ln w="6379"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CF1455-84FD-A748-B6A0-F8673D449F8A}"/>
                </a:ext>
              </a:extLst>
            </p:cNvPr>
            <p:cNvSpPr/>
            <p:nvPr/>
          </p:nvSpPr>
          <p:spPr>
            <a:xfrm>
              <a:off x="12743903" y="6369727"/>
              <a:ext cx="1751398" cy="1751497"/>
            </a:xfrm>
            <a:custGeom>
              <a:avLst/>
              <a:gdLst>
                <a:gd name="connsiteX0" fmla="*/ 1746041 w 1751398"/>
                <a:gd name="connsiteY0" fmla="*/ 0 h 1751497"/>
                <a:gd name="connsiteX1" fmla="*/ 0 w 1751398"/>
                <a:gd name="connsiteY1" fmla="*/ 1745885 h 1751497"/>
                <a:gd name="connsiteX2" fmla="*/ 44655 w 1751398"/>
                <a:gd name="connsiteY2" fmla="*/ 1751497 h 1751497"/>
                <a:gd name="connsiteX3" fmla="*/ 1751399 w 1751398"/>
                <a:gd name="connsiteY3" fmla="*/ 44842 h 1751497"/>
                <a:gd name="connsiteX4" fmla="*/ 1746041 w 1751398"/>
                <a:gd name="connsiteY4" fmla="*/ 0 h 175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398" h="1751497">
                  <a:moveTo>
                    <a:pt x="1746041" y="0"/>
                  </a:moveTo>
                  <a:lnTo>
                    <a:pt x="0" y="1745885"/>
                  </a:lnTo>
                  <a:cubicBezTo>
                    <a:pt x="14864" y="1747989"/>
                    <a:pt x="29791" y="1749902"/>
                    <a:pt x="44655" y="1751497"/>
                  </a:cubicBezTo>
                  <a:lnTo>
                    <a:pt x="1751399" y="44842"/>
                  </a:lnTo>
                  <a:cubicBezTo>
                    <a:pt x="1749996" y="29661"/>
                    <a:pt x="1748083" y="14926"/>
                    <a:pt x="1746041" y="0"/>
                  </a:cubicBezTo>
                  <a:close/>
                </a:path>
              </a:pathLst>
            </a:custGeom>
            <a:solidFill>
              <a:srgbClr val="000000"/>
            </a:solidFill>
            <a:ln w="637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D6296E7-5C0F-2840-BDCF-4A41507DEADB}"/>
                </a:ext>
              </a:extLst>
            </p:cNvPr>
            <p:cNvSpPr/>
            <p:nvPr/>
          </p:nvSpPr>
          <p:spPr>
            <a:xfrm>
              <a:off x="11919779" y="5545740"/>
              <a:ext cx="2207445" cy="2207247"/>
            </a:xfrm>
            <a:custGeom>
              <a:avLst/>
              <a:gdLst>
                <a:gd name="connsiteX0" fmla="*/ 2183779 w 2207445"/>
                <a:gd name="connsiteY0" fmla="*/ 0 h 2207247"/>
                <a:gd name="connsiteX1" fmla="*/ 0 w 2207445"/>
                <a:gd name="connsiteY1" fmla="*/ 2183519 h 2207247"/>
                <a:gd name="connsiteX2" fmla="*/ 26728 w 2207445"/>
                <a:gd name="connsiteY2" fmla="*/ 2207248 h 2207247"/>
                <a:gd name="connsiteX3" fmla="*/ 2207445 w 2207445"/>
                <a:gd name="connsiteY3" fmla="*/ 26662 h 2207247"/>
                <a:gd name="connsiteX4" fmla="*/ 2183779 w 2207445"/>
                <a:gd name="connsiteY4" fmla="*/ 0 h 220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45" h="2207247">
                  <a:moveTo>
                    <a:pt x="2183779" y="0"/>
                  </a:moveTo>
                  <a:lnTo>
                    <a:pt x="0" y="2183519"/>
                  </a:lnTo>
                  <a:cubicBezTo>
                    <a:pt x="8803" y="2191556"/>
                    <a:pt x="17734" y="2199466"/>
                    <a:pt x="26728" y="2207248"/>
                  </a:cubicBezTo>
                  <a:lnTo>
                    <a:pt x="2207445" y="26662"/>
                  </a:lnTo>
                  <a:cubicBezTo>
                    <a:pt x="2199854" y="17669"/>
                    <a:pt x="2191817" y="8802"/>
                    <a:pt x="2183779" y="0"/>
                  </a:cubicBezTo>
                  <a:close/>
                </a:path>
              </a:pathLst>
            </a:custGeom>
            <a:solidFill>
              <a:srgbClr val="000000"/>
            </a:solidFill>
            <a:ln w="6379"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14C1B93-C5C7-544C-A811-121154575CA7}"/>
                </a:ext>
              </a:extLst>
            </p:cNvPr>
            <p:cNvSpPr/>
            <p:nvPr/>
          </p:nvSpPr>
          <p:spPr>
            <a:xfrm>
              <a:off x="11522740" y="5148801"/>
              <a:ext cx="2044968" cy="2044912"/>
            </a:xfrm>
            <a:custGeom>
              <a:avLst/>
              <a:gdLst>
                <a:gd name="connsiteX0" fmla="*/ 2009436 w 2044968"/>
                <a:gd name="connsiteY0" fmla="*/ 0 h 2044912"/>
                <a:gd name="connsiteX1" fmla="*/ 0 w 2044968"/>
                <a:gd name="connsiteY1" fmla="*/ 2009256 h 2044912"/>
                <a:gd name="connsiteX2" fmla="*/ 14799 w 2044968"/>
                <a:gd name="connsiteY2" fmla="*/ 2044913 h 2044912"/>
                <a:gd name="connsiteX3" fmla="*/ 2044968 w 2044968"/>
                <a:gd name="connsiteY3" fmla="*/ 14862 h 2044912"/>
                <a:gd name="connsiteX4" fmla="*/ 2009436 w 2044968"/>
                <a:gd name="connsiteY4" fmla="*/ 0 h 204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968" h="2044912">
                  <a:moveTo>
                    <a:pt x="2009436" y="0"/>
                  </a:moveTo>
                  <a:lnTo>
                    <a:pt x="0" y="2009256"/>
                  </a:lnTo>
                  <a:cubicBezTo>
                    <a:pt x="4784" y="2021184"/>
                    <a:pt x="9696" y="2033112"/>
                    <a:pt x="14799" y="2044913"/>
                  </a:cubicBezTo>
                  <a:lnTo>
                    <a:pt x="2044968" y="14862"/>
                  </a:lnTo>
                  <a:cubicBezTo>
                    <a:pt x="2033230" y="9696"/>
                    <a:pt x="2021366" y="4720"/>
                    <a:pt x="2009436" y="0"/>
                  </a:cubicBezTo>
                  <a:close/>
                </a:path>
              </a:pathLst>
            </a:custGeom>
            <a:solidFill>
              <a:srgbClr val="000000"/>
            </a:solidFill>
            <a:ln w="637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3210E6E-6D49-D840-A1CF-C1BA56BB94DF}"/>
                </a:ext>
              </a:extLst>
            </p:cNvPr>
            <p:cNvSpPr/>
            <p:nvPr/>
          </p:nvSpPr>
          <p:spPr>
            <a:xfrm>
              <a:off x="11462904" y="5088906"/>
              <a:ext cx="1926571" cy="1926334"/>
            </a:xfrm>
            <a:custGeom>
              <a:avLst/>
              <a:gdLst>
                <a:gd name="connsiteX0" fmla="*/ 1887085 w 1926571"/>
                <a:gd name="connsiteY0" fmla="*/ 0 h 1926334"/>
                <a:gd name="connsiteX1" fmla="*/ 0 w 1926571"/>
                <a:gd name="connsiteY1" fmla="*/ 1886851 h 1926334"/>
                <a:gd name="connsiteX2" fmla="*/ 10908 w 1926571"/>
                <a:gd name="connsiteY2" fmla="*/ 1926335 h 1926334"/>
                <a:gd name="connsiteX3" fmla="*/ 1926571 w 1926571"/>
                <a:gd name="connsiteY3" fmla="*/ 10844 h 1926334"/>
                <a:gd name="connsiteX4" fmla="*/ 1887085 w 1926571"/>
                <a:gd name="connsiteY4" fmla="*/ 0 h 192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71" h="1926334">
                  <a:moveTo>
                    <a:pt x="1887085" y="0"/>
                  </a:moveTo>
                  <a:lnTo>
                    <a:pt x="0" y="1886851"/>
                  </a:lnTo>
                  <a:cubicBezTo>
                    <a:pt x="3444" y="1900055"/>
                    <a:pt x="7145" y="1913258"/>
                    <a:pt x="10908" y="1926335"/>
                  </a:cubicBezTo>
                  <a:lnTo>
                    <a:pt x="1926571" y="10844"/>
                  </a:lnTo>
                  <a:cubicBezTo>
                    <a:pt x="1913430" y="7100"/>
                    <a:pt x="1900288" y="3489"/>
                    <a:pt x="1887085" y="0"/>
                  </a:cubicBezTo>
                  <a:close/>
                </a:path>
              </a:pathLst>
            </a:custGeom>
            <a:solidFill>
              <a:srgbClr val="000000"/>
            </a:solidFill>
            <a:ln w="6379"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4FBA9A3-6C06-BD4B-B59B-EFA34CB9B3CB}"/>
                </a:ext>
              </a:extLst>
            </p:cNvPr>
            <p:cNvSpPr/>
            <p:nvPr/>
          </p:nvSpPr>
          <p:spPr>
            <a:xfrm>
              <a:off x="12363833" y="5989499"/>
              <a:ext cx="2036484" cy="2036492"/>
            </a:xfrm>
            <a:custGeom>
              <a:avLst/>
              <a:gdLst>
                <a:gd name="connsiteX0" fmla="*/ 2022195 w 2036484"/>
                <a:gd name="connsiteY0" fmla="*/ 0 h 2036492"/>
                <a:gd name="connsiteX1" fmla="*/ 0 w 2036484"/>
                <a:gd name="connsiteY1" fmla="*/ 2022013 h 2036492"/>
                <a:gd name="connsiteX2" fmla="*/ 35915 w 2036484"/>
                <a:gd name="connsiteY2" fmla="*/ 2036493 h 2036492"/>
                <a:gd name="connsiteX3" fmla="*/ 2036484 w 2036484"/>
                <a:gd name="connsiteY3" fmla="*/ 35911 h 2036492"/>
                <a:gd name="connsiteX4" fmla="*/ 2022195 w 2036484"/>
                <a:gd name="connsiteY4" fmla="*/ 0 h 20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484" h="2036492">
                  <a:moveTo>
                    <a:pt x="2022195" y="0"/>
                  </a:moveTo>
                  <a:lnTo>
                    <a:pt x="0" y="2022013"/>
                  </a:lnTo>
                  <a:cubicBezTo>
                    <a:pt x="11865" y="2026989"/>
                    <a:pt x="23858" y="2031837"/>
                    <a:pt x="35915" y="2036493"/>
                  </a:cubicBezTo>
                  <a:lnTo>
                    <a:pt x="2036484" y="35911"/>
                  </a:lnTo>
                  <a:cubicBezTo>
                    <a:pt x="2031955" y="23856"/>
                    <a:pt x="2027171" y="11928"/>
                    <a:pt x="2022195" y="0"/>
                  </a:cubicBezTo>
                  <a:close/>
                </a:path>
              </a:pathLst>
            </a:custGeom>
            <a:solidFill>
              <a:srgbClr val="000000"/>
            </a:solidFill>
            <a:ln w="637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AE0114-569E-A24E-88D5-EABC571E05A3}"/>
                </a:ext>
              </a:extLst>
            </p:cNvPr>
            <p:cNvSpPr/>
            <p:nvPr/>
          </p:nvSpPr>
          <p:spPr>
            <a:xfrm>
              <a:off x="11692936" y="5318854"/>
              <a:ext cx="2182630" cy="2182434"/>
            </a:xfrm>
            <a:custGeom>
              <a:avLst/>
              <a:gdLst>
                <a:gd name="connsiteX0" fmla="*/ 2153286 w 2182630"/>
                <a:gd name="connsiteY0" fmla="*/ 0 h 2182434"/>
                <a:gd name="connsiteX1" fmla="*/ 0 w 2182630"/>
                <a:gd name="connsiteY1" fmla="*/ 2153158 h 2182434"/>
                <a:gd name="connsiteX2" fmla="*/ 21115 w 2182630"/>
                <a:gd name="connsiteY2" fmla="*/ 2182435 h 2182434"/>
                <a:gd name="connsiteX3" fmla="*/ 2182631 w 2182630"/>
                <a:gd name="connsiteY3" fmla="*/ 21113 h 2182434"/>
                <a:gd name="connsiteX4" fmla="*/ 2153286 w 2182630"/>
                <a:gd name="connsiteY4" fmla="*/ 0 h 218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630" h="2182434">
                  <a:moveTo>
                    <a:pt x="2153286" y="0"/>
                  </a:moveTo>
                  <a:lnTo>
                    <a:pt x="0" y="2153158"/>
                  </a:lnTo>
                  <a:cubicBezTo>
                    <a:pt x="6890" y="2162980"/>
                    <a:pt x="13971" y="2172740"/>
                    <a:pt x="21115" y="2182435"/>
                  </a:cubicBezTo>
                  <a:lnTo>
                    <a:pt x="2182631" y="21113"/>
                  </a:lnTo>
                  <a:cubicBezTo>
                    <a:pt x="2172935" y="13969"/>
                    <a:pt x="2163174" y="6934"/>
                    <a:pt x="2153286" y="0"/>
                  </a:cubicBezTo>
                  <a:close/>
                </a:path>
              </a:pathLst>
            </a:custGeom>
            <a:solidFill>
              <a:srgbClr val="000000"/>
            </a:solidFill>
            <a:ln w="6379"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092FF16-B53D-1746-98D3-F94919919E8C}"/>
                </a:ext>
              </a:extLst>
            </p:cNvPr>
            <p:cNvSpPr/>
            <p:nvPr/>
          </p:nvSpPr>
          <p:spPr>
            <a:xfrm>
              <a:off x="11799915" y="5425632"/>
              <a:ext cx="2208402" cy="2207948"/>
            </a:xfrm>
            <a:custGeom>
              <a:avLst/>
              <a:gdLst>
                <a:gd name="connsiteX0" fmla="*/ 2181675 w 2208402"/>
                <a:gd name="connsiteY0" fmla="*/ 0 h 2207948"/>
                <a:gd name="connsiteX1" fmla="*/ 0 w 2208402"/>
                <a:gd name="connsiteY1" fmla="*/ 2181478 h 2207948"/>
                <a:gd name="connsiteX2" fmla="*/ 23922 w 2208402"/>
                <a:gd name="connsiteY2" fmla="*/ 2207949 h 2207948"/>
                <a:gd name="connsiteX3" fmla="*/ 2208403 w 2208402"/>
                <a:gd name="connsiteY3" fmla="*/ 23664 h 2207948"/>
                <a:gd name="connsiteX4" fmla="*/ 2181675 w 2208402"/>
                <a:gd name="connsiteY4" fmla="*/ 0 h 220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402" h="2207948">
                  <a:moveTo>
                    <a:pt x="2181675" y="0"/>
                  </a:moveTo>
                  <a:lnTo>
                    <a:pt x="0" y="2181478"/>
                  </a:lnTo>
                  <a:cubicBezTo>
                    <a:pt x="7910" y="2190408"/>
                    <a:pt x="15884" y="2199210"/>
                    <a:pt x="23922" y="2207949"/>
                  </a:cubicBezTo>
                  <a:lnTo>
                    <a:pt x="2208403" y="23664"/>
                  </a:lnTo>
                  <a:cubicBezTo>
                    <a:pt x="2199535" y="15755"/>
                    <a:pt x="2190605" y="7865"/>
                    <a:pt x="2181675" y="0"/>
                  </a:cubicBezTo>
                  <a:close/>
                </a:path>
              </a:pathLst>
            </a:custGeom>
            <a:solidFill>
              <a:srgbClr val="000000"/>
            </a:solidFill>
            <a:ln w="637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F5E7498D-4C4B-634C-BC4D-6A134E0B722D}"/>
                </a:ext>
              </a:extLst>
            </p:cNvPr>
            <p:cNvSpPr/>
            <p:nvPr/>
          </p:nvSpPr>
          <p:spPr>
            <a:xfrm>
              <a:off x="11532245" y="5158241"/>
              <a:ext cx="830375" cy="830364"/>
            </a:xfrm>
            <a:custGeom>
              <a:avLst/>
              <a:gdLst>
                <a:gd name="connsiteX0" fmla="*/ 737431 w 830375"/>
                <a:gd name="connsiteY0" fmla="*/ 42673 h 830364"/>
                <a:gd name="connsiteX1" fmla="*/ 42740 w 830375"/>
                <a:gd name="connsiteY1" fmla="*/ 737238 h 830364"/>
                <a:gd name="connsiteX2" fmla="*/ 0 w 830375"/>
                <a:gd name="connsiteY2" fmla="*/ 830365 h 830364"/>
                <a:gd name="connsiteX3" fmla="*/ 830375 w 830375"/>
                <a:gd name="connsiteY3" fmla="*/ 0 h 830364"/>
                <a:gd name="connsiteX4" fmla="*/ 737431 w 830375"/>
                <a:gd name="connsiteY4" fmla="*/ 42673 h 8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375" h="830364">
                  <a:moveTo>
                    <a:pt x="737431" y="42673"/>
                  </a:moveTo>
                  <a:lnTo>
                    <a:pt x="42740" y="737238"/>
                  </a:lnTo>
                  <a:cubicBezTo>
                    <a:pt x="27494" y="767728"/>
                    <a:pt x="13268" y="798791"/>
                    <a:pt x="0" y="830365"/>
                  </a:cubicBezTo>
                  <a:lnTo>
                    <a:pt x="830375" y="0"/>
                  </a:lnTo>
                  <a:cubicBezTo>
                    <a:pt x="798799" y="13223"/>
                    <a:pt x="767860" y="27447"/>
                    <a:pt x="737431" y="42673"/>
                  </a:cubicBezTo>
                  <a:close/>
                </a:path>
              </a:pathLst>
            </a:custGeom>
            <a:solidFill>
              <a:srgbClr val="000000"/>
            </a:solidFill>
            <a:ln w="6379"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82C51DD-685B-0C40-AD64-BDAE0B38D83B}"/>
                </a:ext>
              </a:extLst>
            </p:cNvPr>
            <p:cNvSpPr/>
            <p:nvPr/>
          </p:nvSpPr>
          <p:spPr>
            <a:xfrm>
              <a:off x="11413018" y="5038961"/>
              <a:ext cx="1552943" cy="1552868"/>
            </a:xfrm>
            <a:custGeom>
              <a:avLst/>
              <a:gdLst>
                <a:gd name="connsiteX0" fmla="*/ 1545927 w 1552943"/>
                <a:gd name="connsiteY0" fmla="*/ 0 h 1552868"/>
                <a:gd name="connsiteX1" fmla="*/ 1502038 w 1552943"/>
                <a:gd name="connsiteY1" fmla="*/ 638 h 1552868"/>
                <a:gd name="connsiteX2" fmla="*/ 639 w 1552943"/>
                <a:gd name="connsiteY2" fmla="*/ 1501904 h 1552868"/>
                <a:gd name="connsiteX3" fmla="*/ 0 w 1552943"/>
                <a:gd name="connsiteY3" fmla="*/ 1545788 h 1552868"/>
                <a:gd name="connsiteX4" fmla="*/ 0 w 1552943"/>
                <a:gd name="connsiteY4" fmla="*/ 1552868 h 1552868"/>
                <a:gd name="connsiteX5" fmla="*/ 1552943 w 1552943"/>
                <a:gd name="connsiteY5" fmla="*/ 64 h 15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943" h="1552868">
                  <a:moveTo>
                    <a:pt x="1545927" y="0"/>
                  </a:moveTo>
                  <a:cubicBezTo>
                    <a:pt x="1531255" y="0"/>
                    <a:pt x="1516582" y="0"/>
                    <a:pt x="1502038" y="638"/>
                  </a:cubicBezTo>
                  <a:lnTo>
                    <a:pt x="639" y="1501904"/>
                  </a:lnTo>
                  <a:cubicBezTo>
                    <a:pt x="255" y="1516510"/>
                    <a:pt x="0" y="1531117"/>
                    <a:pt x="0" y="1545788"/>
                  </a:cubicBezTo>
                  <a:cubicBezTo>
                    <a:pt x="0" y="1548148"/>
                    <a:pt x="0" y="1550508"/>
                    <a:pt x="0" y="1552868"/>
                  </a:cubicBezTo>
                  <a:lnTo>
                    <a:pt x="1552943" y="64"/>
                  </a:lnTo>
                  <a:close/>
                </a:path>
              </a:pathLst>
            </a:custGeom>
            <a:solidFill>
              <a:srgbClr val="000000"/>
            </a:solidFill>
            <a:ln w="637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D968A39-66DA-C146-959E-FA53F3B13A01}"/>
                </a:ext>
              </a:extLst>
            </p:cNvPr>
            <p:cNvSpPr/>
            <p:nvPr/>
          </p:nvSpPr>
          <p:spPr>
            <a:xfrm>
              <a:off x="11600183" y="5226109"/>
              <a:ext cx="2129045" cy="2128855"/>
            </a:xfrm>
            <a:custGeom>
              <a:avLst/>
              <a:gdLst>
                <a:gd name="connsiteX0" fmla="*/ 2096703 w 2129045"/>
                <a:gd name="connsiteY0" fmla="*/ 0 h 2128855"/>
                <a:gd name="connsiteX1" fmla="*/ 0 w 2129045"/>
                <a:gd name="connsiteY1" fmla="*/ 2096579 h 2128855"/>
                <a:gd name="connsiteX2" fmla="*/ 18053 w 2129045"/>
                <a:gd name="connsiteY2" fmla="*/ 2128855 h 2128855"/>
                <a:gd name="connsiteX3" fmla="*/ 2129046 w 2129045"/>
                <a:gd name="connsiteY3" fmla="*/ 18115 h 2128855"/>
                <a:gd name="connsiteX4" fmla="*/ 2096703 w 2129045"/>
                <a:gd name="connsiteY4" fmla="*/ 0 h 212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45" h="2128855">
                  <a:moveTo>
                    <a:pt x="2096703" y="0"/>
                  </a:moveTo>
                  <a:lnTo>
                    <a:pt x="0" y="2096579"/>
                  </a:lnTo>
                  <a:cubicBezTo>
                    <a:pt x="5868" y="2107422"/>
                    <a:pt x="11929" y="2118139"/>
                    <a:pt x="18053" y="2128855"/>
                  </a:cubicBezTo>
                  <a:lnTo>
                    <a:pt x="2129046" y="18115"/>
                  </a:lnTo>
                  <a:cubicBezTo>
                    <a:pt x="2118329" y="11928"/>
                    <a:pt x="2107547" y="5996"/>
                    <a:pt x="2096703" y="0"/>
                  </a:cubicBezTo>
                  <a:close/>
                </a:path>
              </a:pathLst>
            </a:custGeom>
            <a:solidFill>
              <a:srgbClr val="000000"/>
            </a:solidFill>
            <a:ln w="6379"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9EF565A-9C42-E848-B2DA-6454635FDE9D}"/>
                </a:ext>
              </a:extLst>
            </p:cNvPr>
            <p:cNvSpPr/>
            <p:nvPr/>
          </p:nvSpPr>
          <p:spPr>
            <a:xfrm>
              <a:off x="12201036" y="5826909"/>
              <a:ext cx="2123369" cy="2123177"/>
            </a:xfrm>
            <a:custGeom>
              <a:avLst/>
              <a:gdLst>
                <a:gd name="connsiteX0" fmla="*/ 2105507 w 2123369"/>
                <a:gd name="connsiteY0" fmla="*/ 0 h 2123177"/>
                <a:gd name="connsiteX1" fmla="*/ 0 w 2123369"/>
                <a:gd name="connsiteY1" fmla="*/ 2105318 h 2123177"/>
                <a:gd name="connsiteX2" fmla="*/ 32534 w 2123369"/>
                <a:gd name="connsiteY2" fmla="*/ 2123178 h 2123177"/>
                <a:gd name="connsiteX3" fmla="*/ 2123369 w 2123369"/>
                <a:gd name="connsiteY3" fmla="*/ 32531 h 2123177"/>
                <a:gd name="connsiteX4" fmla="*/ 2105507 w 2123369"/>
                <a:gd name="connsiteY4" fmla="*/ 0 h 21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69" h="2123177">
                  <a:moveTo>
                    <a:pt x="2105507" y="0"/>
                  </a:moveTo>
                  <a:lnTo>
                    <a:pt x="0" y="2105318"/>
                  </a:lnTo>
                  <a:cubicBezTo>
                    <a:pt x="10781" y="2111697"/>
                    <a:pt x="21625" y="2117373"/>
                    <a:pt x="32534" y="2123178"/>
                  </a:cubicBezTo>
                  <a:lnTo>
                    <a:pt x="2123369" y="32531"/>
                  </a:lnTo>
                  <a:cubicBezTo>
                    <a:pt x="2117499" y="21624"/>
                    <a:pt x="2111567" y="10779"/>
                    <a:pt x="2105507" y="0"/>
                  </a:cubicBezTo>
                  <a:close/>
                </a:path>
              </a:pathLst>
            </a:custGeom>
            <a:solidFill>
              <a:srgbClr val="000000"/>
            </a:solidFill>
            <a:ln w="637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29410A4-7360-7D41-B612-B71D26D9CDAF}"/>
                </a:ext>
              </a:extLst>
            </p:cNvPr>
            <p:cNvSpPr/>
            <p:nvPr/>
          </p:nvSpPr>
          <p:spPr>
            <a:xfrm>
              <a:off x="12053486" y="5679372"/>
              <a:ext cx="2179313" cy="2179181"/>
            </a:xfrm>
            <a:custGeom>
              <a:avLst/>
              <a:gdLst>
                <a:gd name="connsiteX0" fmla="*/ 2158518 w 2179313"/>
                <a:gd name="connsiteY0" fmla="*/ 0 h 2179181"/>
                <a:gd name="connsiteX1" fmla="*/ 0 w 2179313"/>
                <a:gd name="connsiteY1" fmla="*/ 2158324 h 2179181"/>
                <a:gd name="connsiteX2" fmla="*/ 29536 w 2179313"/>
                <a:gd name="connsiteY2" fmla="*/ 2179182 h 2179181"/>
                <a:gd name="connsiteX3" fmla="*/ 2179314 w 2179313"/>
                <a:gd name="connsiteY3" fmla="*/ 29597 h 2179181"/>
                <a:gd name="connsiteX4" fmla="*/ 2158518 w 2179313"/>
                <a:gd name="connsiteY4" fmla="*/ 0 h 217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13" h="2179181">
                  <a:moveTo>
                    <a:pt x="2158518" y="0"/>
                  </a:moveTo>
                  <a:lnTo>
                    <a:pt x="0" y="2158324"/>
                  </a:lnTo>
                  <a:cubicBezTo>
                    <a:pt x="9760" y="2165404"/>
                    <a:pt x="19648" y="2172356"/>
                    <a:pt x="29536" y="2179182"/>
                  </a:cubicBezTo>
                  <a:lnTo>
                    <a:pt x="2179314" y="29597"/>
                  </a:lnTo>
                  <a:cubicBezTo>
                    <a:pt x="2172488" y="19582"/>
                    <a:pt x="2165535" y="9759"/>
                    <a:pt x="2158518" y="0"/>
                  </a:cubicBezTo>
                  <a:close/>
                </a:path>
              </a:pathLst>
            </a:custGeom>
            <a:solidFill>
              <a:srgbClr val="000000"/>
            </a:solidFill>
            <a:ln w="6379"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B1437F5-E0CC-D048-B7B7-E25A24C29C49}"/>
                </a:ext>
              </a:extLst>
            </p:cNvPr>
            <p:cNvSpPr/>
            <p:nvPr/>
          </p:nvSpPr>
          <p:spPr>
            <a:xfrm>
              <a:off x="11424054" y="5050315"/>
              <a:ext cx="1766645" cy="1766869"/>
            </a:xfrm>
            <a:custGeom>
              <a:avLst/>
              <a:gdLst>
                <a:gd name="connsiteX0" fmla="*/ 1722374 w 1766645"/>
                <a:gd name="connsiteY0" fmla="*/ 0 h 1766869"/>
                <a:gd name="connsiteX1" fmla="*/ 0 w 1766645"/>
                <a:gd name="connsiteY1" fmla="*/ 1722220 h 1766869"/>
                <a:gd name="connsiteX2" fmla="*/ 5997 w 1766645"/>
                <a:gd name="connsiteY2" fmla="*/ 1766870 h 1766869"/>
                <a:gd name="connsiteX3" fmla="*/ 1766645 w 1766645"/>
                <a:gd name="connsiteY3" fmla="*/ 6379 h 1766869"/>
                <a:gd name="connsiteX4" fmla="*/ 1722374 w 1766645"/>
                <a:gd name="connsiteY4" fmla="*/ 0 h 17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645" h="1766869">
                  <a:moveTo>
                    <a:pt x="1722374" y="0"/>
                  </a:moveTo>
                  <a:lnTo>
                    <a:pt x="0" y="1722220"/>
                  </a:lnTo>
                  <a:cubicBezTo>
                    <a:pt x="1850" y="1737081"/>
                    <a:pt x="3764" y="1751880"/>
                    <a:pt x="5997" y="1766870"/>
                  </a:cubicBezTo>
                  <a:lnTo>
                    <a:pt x="1766645" y="6379"/>
                  </a:lnTo>
                  <a:cubicBezTo>
                    <a:pt x="1752102" y="3764"/>
                    <a:pt x="1737238" y="1786"/>
                    <a:pt x="1722374" y="0"/>
                  </a:cubicBezTo>
                  <a:close/>
                </a:path>
              </a:pathLst>
            </a:custGeom>
            <a:solidFill>
              <a:srgbClr val="000000"/>
            </a:solidFill>
            <a:ln w="637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CEF790E4-86AE-084B-AA6D-FC4327C354C4}"/>
                </a:ext>
              </a:extLst>
            </p:cNvPr>
            <p:cNvSpPr/>
            <p:nvPr/>
          </p:nvSpPr>
          <p:spPr>
            <a:xfrm>
              <a:off x="346318" y="-603412"/>
              <a:ext cx="1432377" cy="1432248"/>
            </a:xfrm>
            <a:custGeom>
              <a:avLst/>
              <a:gdLst>
                <a:gd name="connsiteX0" fmla="*/ 1432377 w 1432377"/>
                <a:gd name="connsiteY0" fmla="*/ 716124 h 1432248"/>
                <a:gd name="connsiteX1" fmla="*/ 716189 w 1432377"/>
                <a:gd name="connsiteY1" fmla="*/ 1432249 h 1432248"/>
                <a:gd name="connsiteX2" fmla="*/ 0 w 1432377"/>
                <a:gd name="connsiteY2" fmla="*/ 716124 h 1432248"/>
                <a:gd name="connsiteX3" fmla="*/ 716189 w 1432377"/>
                <a:gd name="connsiteY3" fmla="*/ 0 h 1432248"/>
                <a:gd name="connsiteX4" fmla="*/ 1432377 w 1432377"/>
                <a:gd name="connsiteY4" fmla="*/ 716124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377" h="1432248">
                  <a:moveTo>
                    <a:pt x="1432377" y="716124"/>
                  </a:moveTo>
                  <a:cubicBezTo>
                    <a:pt x="1432377" y="1111629"/>
                    <a:pt x="1111729" y="1432249"/>
                    <a:pt x="716189" y="1432249"/>
                  </a:cubicBezTo>
                  <a:cubicBezTo>
                    <a:pt x="320649" y="1432249"/>
                    <a:pt x="0" y="1111629"/>
                    <a:pt x="0" y="716124"/>
                  </a:cubicBezTo>
                  <a:cubicBezTo>
                    <a:pt x="0" y="320620"/>
                    <a:pt x="320649" y="0"/>
                    <a:pt x="716189" y="0"/>
                  </a:cubicBezTo>
                  <a:cubicBezTo>
                    <a:pt x="1111729" y="0"/>
                    <a:pt x="1432377" y="320620"/>
                    <a:pt x="1432377" y="716124"/>
                  </a:cubicBezTo>
                  <a:close/>
                </a:path>
              </a:pathLst>
            </a:custGeom>
            <a:solidFill>
              <a:schemeClr val="accent5"/>
            </a:solidFill>
            <a:ln w="6379"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06F8BCD6-D699-4B4E-803F-D81D669D588C}"/>
                </a:ext>
              </a:extLst>
            </p:cNvPr>
            <p:cNvSpPr/>
            <p:nvPr/>
          </p:nvSpPr>
          <p:spPr>
            <a:xfrm>
              <a:off x="455976" y="-735895"/>
              <a:ext cx="970270" cy="970247"/>
            </a:xfrm>
            <a:custGeom>
              <a:avLst/>
              <a:gdLst>
                <a:gd name="connsiteX0" fmla="*/ 819595 w 970270"/>
                <a:gd name="connsiteY0" fmla="*/ 0 h 970247"/>
                <a:gd name="connsiteX1" fmla="*/ 0 w 970270"/>
                <a:gd name="connsiteY1" fmla="*/ 819521 h 970247"/>
                <a:gd name="connsiteX2" fmla="*/ 41018 w 970270"/>
                <a:gd name="connsiteY2" fmla="*/ 970247 h 970247"/>
                <a:gd name="connsiteX3" fmla="*/ 970271 w 970270"/>
                <a:gd name="connsiteY3" fmla="*/ 41014 h 970247"/>
                <a:gd name="connsiteX4" fmla="*/ 819595 w 970270"/>
                <a:gd name="connsiteY4" fmla="*/ 0 h 97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70" h="970247">
                  <a:moveTo>
                    <a:pt x="819595" y="0"/>
                  </a:moveTo>
                  <a:lnTo>
                    <a:pt x="0" y="819521"/>
                  </a:lnTo>
                  <a:cubicBezTo>
                    <a:pt x="8076" y="871124"/>
                    <a:pt x="21829" y="921668"/>
                    <a:pt x="41018" y="970247"/>
                  </a:cubicBezTo>
                  <a:lnTo>
                    <a:pt x="970271" y="41014"/>
                  </a:lnTo>
                  <a:cubicBezTo>
                    <a:pt x="921700" y="21867"/>
                    <a:pt x="871171" y="8114"/>
                    <a:pt x="819595" y="0"/>
                  </a:cubicBezTo>
                  <a:close/>
                </a:path>
              </a:pathLst>
            </a:custGeom>
            <a:noFill/>
            <a:ln w="637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BAFB73B0-2534-5146-B118-BB683004676F}"/>
                </a:ext>
              </a:extLst>
            </p:cNvPr>
            <p:cNvSpPr/>
            <p:nvPr/>
          </p:nvSpPr>
          <p:spPr>
            <a:xfrm>
              <a:off x="726771" y="-465124"/>
              <a:ext cx="1078078" cy="1078045"/>
            </a:xfrm>
            <a:custGeom>
              <a:avLst/>
              <a:gdLst>
                <a:gd name="connsiteX0" fmla="*/ 1004527 w 1078078"/>
                <a:gd name="connsiteY0" fmla="*/ 0 h 1078045"/>
                <a:gd name="connsiteX1" fmla="*/ 0 w 1078078"/>
                <a:gd name="connsiteY1" fmla="*/ 1004245 h 1078045"/>
                <a:gd name="connsiteX2" fmla="*/ 117823 w 1078078"/>
                <a:gd name="connsiteY2" fmla="*/ 1078046 h 1078045"/>
                <a:gd name="connsiteX3" fmla="*/ 1078079 w 1078078"/>
                <a:gd name="connsiteY3" fmla="*/ 117940 h 1078045"/>
                <a:gd name="connsiteX4" fmla="*/ 1004527 w 1078078"/>
                <a:gd name="connsiteY4" fmla="*/ 0 h 107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078" h="1078045">
                  <a:moveTo>
                    <a:pt x="1004527" y="0"/>
                  </a:moveTo>
                  <a:lnTo>
                    <a:pt x="0" y="1004245"/>
                  </a:lnTo>
                  <a:cubicBezTo>
                    <a:pt x="36776" y="1032624"/>
                    <a:pt x="76237" y="1057341"/>
                    <a:pt x="117823" y="1078046"/>
                  </a:cubicBezTo>
                  <a:lnTo>
                    <a:pt x="1078079" y="117940"/>
                  </a:lnTo>
                  <a:cubicBezTo>
                    <a:pt x="1057442" y="76335"/>
                    <a:pt x="1032812" y="36835"/>
                    <a:pt x="1004527" y="0"/>
                  </a:cubicBezTo>
                  <a:close/>
                </a:path>
              </a:pathLst>
            </a:custGeom>
            <a:noFill/>
            <a:ln w="6379"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ECBDD92-C207-6849-A75E-B3FC35FD457D}"/>
                </a:ext>
              </a:extLst>
            </p:cNvPr>
            <p:cNvSpPr/>
            <p:nvPr/>
          </p:nvSpPr>
          <p:spPr>
            <a:xfrm>
              <a:off x="512049" y="-679763"/>
              <a:ext cx="1070551" cy="1070518"/>
            </a:xfrm>
            <a:custGeom>
              <a:avLst/>
              <a:gdLst>
                <a:gd name="connsiteX0" fmla="*/ 949475 w 1070551"/>
                <a:gd name="connsiteY0" fmla="*/ 0 h 1070518"/>
                <a:gd name="connsiteX1" fmla="*/ 0 w 1070551"/>
                <a:gd name="connsiteY1" fmla="*/ 949326 h 1070518"/>
                <a:gd name="connsiteX2" fmla="*/ 71000 w 1070551"/>
                <a:gd name="connsiteY2" fmla="*/ 1070519 h 1070518"/>
                <a:gd name="connsiteX3" fmla="*/ 1070551 w 1070551"/>
                <a:gd name="connsiteY3" fmla="*/ 70611 h 1070518"/>
                <a:gd name="connsiteX4" fmla="*/ 949475 w 1070551"/>
                <a:gd name="connsiteY4" fmla="*/ 0 h 107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551" h="1070518">
                  <a:moveTo>
                    <a:pt x="949475" y="0"/>
                  </a:moveTo>
                  <a:lnTo>
                    <a:pt x="0" y="949326"/>
                  </a:lnTo>
                  <a:cubicBezTo>
                    <a:pt x="19648" y="991947"/>
                    <a:pt x="43429" y="1032541"/>
                    <a:pt x="71000" y="1070519"/>
                  </a:cubicBezTo>
                  <a:lnTo>
                    <a:pt x="1070551" y="70611"/>
                  </a:lnTo>
                  <a:cubicBezTo>
                    <a:pt x="1032608" y="43155"/>
                    <a:pt x="992056" y="19504"/>
                    <a:pt x="949475" y="0"/>
                  </a:cubicBezTo>
                  <a:close/>
                </a:path>
              </a:pathLst>
            </a:custGeom>
            <a:noFill/>
            <a:ln w="637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3842050-21C3-704C-B801-1B0E71680D59}"/>
                </a:ext>
              </a:extLst>
            </p:cNvPr>
            <p:cNvSpPr/>
            <p:nvPr/>
          </p:nvSpPr>
          <p:spPr>
            <a:xfrm>
              <a:off x="604483" y="-587337"/>
              <a:ext cx="1104041" cy="1103878"/>
            </a:xfrm>
            <a:custGeom>
              <a:avLst/>
              <a:gdLst>
                <a:gd name="connsiteX0" fmla="*/ 1006696 w 1104041"/>
                <a:gd name="connsiteY0" fmla="*/ 0 h 1103878"/>
                <a:gd name="connsiteX1" fmla="*/ 0 w 1104041"/>
                <a:gd name="connsiteY1" fmla="*/ 1006605 h 1103878"/>
                <a:gd name="connsiteX2" fmla="*/ 94412 w 1104041"/>
                <a:gd name="connsiteY2" fmla="*/ 1103879 h 1103878"/>
                <a:gd name="connsiteX3" fmla="*/ 1104042 w 1104041"/>
                <a:gd name="connsiteY3" fmla="*/ 94403 h 1103878"/>
                <a:gd name="connsiteX4" fmla="*/ 1006696 w 1104041"/>
                <a:gd name="connsiteY4" fmla="*/ 0 h 110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041" h="1103878">
                  <a:moveTo>
                    <a:pt x="1006696" y="0"/>
                  </a:moveTo>
                  <a:lnTo>
                    <a:pt x="0" y="1006605"/>
                  </a:lnTo>
                  <a:cubicBezTo>
                    <a:pt x="28343" y="1041924"/>
                    <a:pt x="59951" y="1074493"/>
                    <a:pt x="94412" y="1103879"/>
                  </a:cubicBezTo>
                  <a:lnTo>
                    <a:pt x="1104042" y="94403"/>
                  </a:lnTo>
                  <a:cubicBezTo>
                    <a:pt x="1074634" y="59947"/>
                    <a:pt x="1042036" y="28339"/>
                    <a:pt x="1006696" y="0"/>
                  </a:cubicBezTo>
                  <a:close/>
                </a:path>
              </a:pathLst>
            </a:custGeom>
            <a:noFill/>
            <a:ln w="6379"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2C395691-9718-5D48-B719-20EB68EA9E3B}"/>
                </a:ext>
              </a:extLst>
            </p:cNvPr>
            <p:cNvSpPr/>
            <p:nvPr/>
          </p:nvSpPr>
          <p:spPr>
            <a:xfrm>
              <a:off x="1322203" y="130317"/>
              <a:ext cx="539677" cy="539564"/>
            </a:xfrm>
            <a:custGeom>
              <a:avLst/>
              <a:gdLst>
                <a:gd name="connsiteX0" fmla="*/ 539677 w 539677"/>
                <a:gd name="connsiteY0" fmla="*/ 0 h 539564"/>
                <a:gd name="connsiteX1" fmla="*/ 0 w 539677"/>
                <a:gd name="connsiteY1" fmla="*/ 539565 h 539564"/>
                <a:gd name="connsiteX2" fmla="*/ 539677 w 539677"/>
                <a:gd name="connsiteY2" fmla="*/ 0 h 539564"/>
              </a:gdLst>
              <a:ahLst/>
              <a:cxnLst>
                <a:cxn ang="0">
                  <a:pos x="connsiteX0" y="connsiteY0"/>
                </a:cxn>
                <a:cxn ang="0">
                  <a:pos x="connsiteX1" y="connsiteY1"/>
                </a:cxn>
                <a:cxn ang="0">
                  <a:pos x="connsiteX2" y="connsiteY2"/>
                </a:cxn>
              </a:cxnLst>
              <a:rect l="l" t="t" r="r" b="b"/>
              <a:pathLst>
                <a:path w="539677" h="539564">
                  <a:moveTo>
                    <a:pt x="539677" y="0"/>
                  </a:moveTo>
                  <a:lnTo>
                    <a:pt x="0" y="539565"/>
                  </a:lnTo>
                  <a:cubicBezTo>
                    <a:pt x="268601" y="478286"/>
                    <a:pt x="478361" y="268571"/>
                    <a:pt x="539677" y="0"/>
                  </a:cubicBezTo>
                  <a:close/>
                </a:path>
              </a:pathLst>
            </a:custGeom>
            <a:noFill/>
            <a:ln w="6379"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F4837105-B805-5542-91D7-BC1514A55778}"/>
                </a:ext>
              </a:extLst>
            </p:cNvPr>
            <p:cNvSpPr/>
            <p:nvPr/>
          </p:nvSpPr>
          <p:spPr>
            <a:xfrm>
              <a:off x="879042" y="-312803"/>
              <a:ext cx="987175" cy="987086"/>
            </a:xfrm>
            <a:custGeom>
              <a:avLst/>
              <a:gdLst>
                <a:gd name="connsiteX0" fmla="*/ 941565 w 987175"/>
                <a:gd name="connsiteY0" fmla="*/ 0 h 987086"/>
                <a:gd name="connsiteX1" fmla="*/ 0 w 987175"/>
                <a:gd name="connsiteY1" fmla="*/ 941735 h 987086"/>
                <a:gd name="connsiteX2" fmla="*/ 146338 w 987175"/>
                <a:gd name="connsiteY2" fmla="*/ 987087 h 987086"/>
                <a:gd name="connsiteX3" fmla="*/ 987176 w 987175"/>
                <a:gd name="connsiteY3" fmla="*/ 146325 h 987086"/>
                <a:gd name="connsiteX4" fmla="*/ 941565 w 987175"/>
                <a:gd name="connsiteY4" fmla="*/ 0 h 98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75" h="987086">
                  <a:moveTo>
                    <a:pt x="941565" y="0"/>
                  </a:moveTo>
                  <a:lnTo>
                    <a:pt x="0" y="941735"/>
                  </a:lnTo>
                  <a:cubicBezTo>
                    <a:pt x="47008" y="962064"/>
                    <a:pt x="96070" y="977270"/>
                    <a:pt x="146338" y="987087"/>
                  </a:cubicBezTo>
                  <a:lnTo>
                    <a:pt x="987176" y="146325"/>
                  </a:lnTo>
                  <a:cubicBezTo>
                    <a:pt x="977288" y="96050"/>
                    <a:pt x="961991" y="46990"/>
                    <a:pt x="941565" y="0"/>
                  </a:cubicBezTo>
                  <a:close/>
                </a:path>
              </a:pathLst>
            </a:custGeom>
            <a:noFill/>
            <a:ln w="6379"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F3BA82B-F18C-CC43-B5F2-2D4196110F4A}"/>
                </a:ext>
              </a:extLst>
            </p:cNvPr>
            <p:cNvSpPr/>
            <p:nvPr/>
          </p:nvSpPr>
          <p:spPr>
            <a:xfrm>
              <a:off x="1068695" y="-123231"/>
              <a:ext cx="810855" cy="810847"/>
            </a:xfrm>
            <a:custGeom>
              <a:avLst/>
              <a:gdLst>
                <a:gd name="connsiteX0" fmla="*/ 810855 w 810855"/>
                <a:gd name="connsiteY0" fmla="*/ 94722 h 810847"/>
                <a:gd name="connsiteX1" fmla="*/ 804476 w 810855"/>
                <a:gd name="connsiteY1" fmla="*/ 0 h 810847"/>
                <a:gd name="connsiteX2" fmla="*/ 0 w 810855"/>
                <a:gd name="connsiteY2" fmla="*/ 804595 h 810847"/>
                <a:gd name="connsiteX3" fmla="*/ 192077 w 810855"/>
                <a:gd name="connsiteY3" fmla="*/ 804213 h 810847"/>
                <a:gd name="connsiteX4" fmla="*/ 804476 w 810855"/>
                <a:gd name="connsiteY4" fmla="*/ 191868 h 810847"/>
                <a:gd name="connsiteX5" fmla="*/ 810855 w 810855"/>
                <a:gd name="connsiteY5" fmla="*/ 94722 h 81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855" h="810847">
                  <a:moveTo>
                    <a:pt x="810855" y="94722"/>
                  </a:moveTo>
                  <a:cubicBezTo>
                    <a:pt x="810830" y="63040"/>
                    <a:pt x="808699" y="31395"/>
                    <a:pt x="804476" y="0"/>
                  </a:cubicBezTo>
                  <a:lnTo>
                    <a:pt x="0" y="804595"/>
                  </a:lnTo>
                  <a:cubicBezTo>
                    <a:pt x="63753" y="813060"/>
                    <a:pt x="128355" y="812926"/>
                    <a:pt x="192077" y="804213"/>
                  </a:cubicBezTo>
                  <a:lnTo>
                    <a:pt x="804476" y="191868"/>
                  </a:lnTo>
                  <a:cubicBezTo>
                    <a:pt x="808757" y="159663"/>
                    <a:pt x="810894" y="127208"/>
                    <a:pt x="810855" y="94722"/>
                  </a:cubicBezTo>
                  <a:close/>
                </a:path>
              </a:pathLst>
            </a:custGeom>
            <a:noFill/>
            <a:ln w="6379"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A18FC35-F1D9-634A-B121-6C2C95793F14}"/>
                </a:ext>
              </a:extLst>
            </p:cNvPr>
            <p:cNvSpPr/>
            <p:nvPr/>
          </p:nvSpPr>
          <p:spPr>
            <a:xfrm>
              <a:off x="446918" y="-744634"/>
              <a:ext cx="783807" cy="783801"/>
            </a:xfrm>
            <a:custGeom>
              <a:avLst/>
              <a:gdLst>
                <a:gd name="connsiteX0" fmla="*/ 716635 w 783807"/>
                <a:gd name="connsiteY0" fmla="*/ 0 h 783801"/>
                <a:gd name="connsiteX1" fmla="*/ 582673 w 783807"/>
                <a:gd name="connsiteY1" fmla="*/ 12757 h 783801"/>
                <a:gd name="connsiteX2" fmla="*/ 12758 w 783807"/>
                <a:gd name="connsiteY2" fmla="*/ 582493 h 783801"/>
                <a:gd name="connsiteX3" fmla="*/ 0 w 783807"/>
                <a:gd name="connsiteY3" fmla="*/ 716443 h 783801"/>
                <a:gd name="connsiteX4" fmla="*/ 3190 w 783807"/>
                <a:gd name="connsiteY4" fmla="*/ 783801 h 783801"/>
                <a:gd name="connsiteX5" fmla="*/ 783808 w 783807"/>
                <a:gd name="connsiteY5" fmla="*/ 3189 h 783801"/>
                <a:gd name="connsiteX6" fmla="*/ 716635 w 783807"/>
                <a:gd name="connsiteY6" fmla="*/ 0 h 7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807" h="783801">
                  <a:moveTo>
                    <a:pt x="716635" y="0"/>
                  </a:moveTo>
                  <a:cubicBezTo>
                    <a:pt x="671681" y="66"/>
                    <a:pt x="626829" y="4337"/>
                    <a:pt x="582673" y="12757"/>
                  </a:cubicBezTo>
                  <a:lnTo>
                    <a:pt x="12758" y="582493"/>
                  </a:lnTo>
                  <a:cubicBezTo>
                    <a:pt x="4338" y="626647"/>
                    <a:pt x="64" y="671493"/>
                    <a:pt x="0" y="716443"/>
                  </a:cubicBezTo>
                  <a:cubicBezTo>
                    <a:pt x="0" y="739151"/>
                    <a:pt x="1148" y="761604"/>
                    <a:pt x="3190" y="783801"/>
                  </a:cubicBezTo>
                  <a:lnTo>
                    <a:pt x="783808" y="3189"/>
                  </a:lnTo>
                  <a:cubicBezTo>
                    <a:pt x="761691" y="1063"/>
                    <a:pt x="739300" y="0"/>
                    <a:pt x="716635" y="0"/>
                  </a:cubicBezTo>
                  <a:close/>
                </a:path>
              </a:pathLst>
            </a:custGeom>
            <a:noFill/>
            <a:ln w="6379"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2BB1A90-6557-BD4B-A0B3-63753090722B}"/>
                </a:ext>
              </a:extLst>
            </p:cNvPr>
            <p:cNvSpPr/>
            <p:nvPr/>
          </p:nvSpPr>
          <p:spPr>
            <a:xfrm>
              <a:off x="475496" y="-716313"/>
              <a:ext cx="488069" cy="487962"/>
            </a:xfrm>
            <a:custGeom>
              <a:avLst/>
              <a:gdLst>
                <a:gd name="connsiteX0" fmla="*/ 0 w 488069"/>
                <a:gd name="connsiteY0" fmla="*/ 487962 h 487962"/>
                <a:gd name="connsiteX1" fmla="*/ 488070 w 488069"/>
                <a:gd name="connsiteY1" fmla="*/ 0 h 487962"/>
                <a:gd name="connsiteX2" fmla="*/ 0 w 488069"/>
                <a:gd name="connsiteY2" fmla="*/ 487962 h 487962"/>
              </a:gdLst>
              <a:ahLst/>
              <a:cxnLst>
                <a:cxn ang="0">
                  <a:pos x="connsiteX0" y="connsiteY0"/>
                </a:cxn>
                <a:cxn ang="0">
                  <a:pos x="connsiteX1" y="connsiteY1"/>
                </a:cxn>
                <a:cxn ang="0">
                  <a:pos x="connsiteX2" y="connsiteY2"/>
                </a:cxn>
              </a:cxnLst>
              <a:rect l="l" t="t" r="r" b="b"/>
              <a:pathLst>
                <a:path w="488069" h="487962">
                  <a:moveTo>
                    <a:pt x="0" y="487962"/>
                  </a:moveTo>
                  <a:lnTo>
                    <a:pt x="488070" y="0"/>
                  </a:lnTo>
                  <a:cubicBezTo>
                    <a:pt x="252691" y="68595"/>
                    <a:pt x="68633" y="252613"/>
                    <a:pt x="0" y="487962"/>
                  </a:cubicBezTo>
                  <a:close/>
                </a:path>
              </a:pathLst>
            </a:custGeom>
            <a:noFill/>
            <a:ln w="6379"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B8523A03-CC4E-A647-8780-8FE96696F4BC}"/>
                </a:ext>
              </a:extLst>
            </p:cNvPr>
            <p:cNvSpPr/>
            <p:nvPr/>
          </p:nvSpPr>
          <p:spPr>
            <a:xfrm>
              <a:off x="450362" y="-741444"/>
              <a:ext cx="825208" cy="824943"/>
            </a:xfrm>
            <a:custGeom>
              <a:avLst/>
              <a:gdLst>
                <a:gd name="connsiteX0" fmla="*/ 780363 w 825208"/>
                <a:gd name="connsiteY0" fmla="*/ 0 h 824943"/>
                <a:gd name="connsiteX1" fmla="*/ 0 w 825208"/>
                <a:gd name="connsiteY1" fmla="*/ 780293 h 824943"/>
                <a:gd name="connsiteX2" fmla="*/ 5614 w 825208"/>
                <a:gd name="connsiteY2" fmla="*/ 824943 h 824943"/>
                <a:gd name="connsiteX3" fmla="*/ 825209 w 825208"/>
                <a:gd name="connsiteY3" fmla="*/ 5549 h 824943"/>
                <a:gd name="connsiteX4" fmla="*/ 780363 w 825208"/>
                <a:gd name="connsiteY4" fmla="*/ 0 h 82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08" h="824943">
                  <a:moveTo>
                    <a:pt x="780363" y="0"/>
                  </a:moveTo>
                  <a:lnTo>
                    <a:pt x="0" y="780293"/>
                  </a:lnTo>
                  <a:cubicBezTo>
                    <a:pt x="1403" y="795347"/>
                    <a:pt x="3253" y="810336"/>
                    <a:pt x="5614" y="824943"/>
                  </a:cubicBezTo>
                  <a:lnTo>
                    <a:pt x="825209" y="5549"/>
                  </a:lnTo>
                  <a:cubicBezTo>
                    <a:pt x="810409" y="3253"/>
                    <a:pt x="795463" y="1403"/>
                    <a:pt x="780363" y="0"/>
                  </a:cubicBezTo>
                  <a:close/>
                </a:path>
              </a:pathLst>
            </a:custGeom>
            <a:solidFill>
              <a:srgbClr val="000000"/>
            </a:solidFill>
            <a:ln w="6379"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A1EC79-698A-704C-BD24-C8C487F3E729}"/>
                </a:ext>
              </a:extLst>
            </p:cNvPr>
            <p:cNvSpPr/>
            <p:nvPr/>
          </p:nvSpPr>
          <p:spPr>
            <a:xfrm>
              <a:off x="1025380" y="-166478"/>
              <a:ext cx="847918" cy="847842"/>
            </a:xfrm>
            <a:custGeom>
              <a:avLst/>
              <a:gdLst>
                <a:gd name="connsiteX0" fmla="*/ 840838 w 847918"/>
                <a:gd name="connsiteY0" fmla="*/ 0 h 847842"/>
                <a:gd name="connsiteX1" fmla="*/ 0 w 847918"/>
                <a:gd name="connsiteY1" fmla="*/ 840762 h 847842"/>
                <a:gd name="connsiteX2" fmla="*/ 43315 w 847918"/>
                <a:gd name="connsiteY2" fmla="*/ 847842 h 847842"/>
                <a:gd name="connsiteX3" fmla="*/ 847919 w 847918"/>
                <a:gd name="connsiteY3" fmla="*/ 43247 h 847842"/>
                <a:gd name="connsiteX4" fmla="*/ 840838 w 847918"/>
                <a:gd name="connsiteY4" fmla="*/ 0 h 84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8" h="847842">
                  <a:moveTo>
                    <a:pt x="840838" y="0"/>
                  </a:moveTo>
                  <a:lnTo>
                    <a:pt x="0" y="840762"/>
                  </a:lnTo>
                  <a:cubicBezTo>
                    <a:pt x="14289" y="843569"/>
                    <a:pt x="28725" y="845929"/>
                    <a:pt x="43315" y="847842"/>
                  </a:cubicBezTo>
                  <a:lnTo>
                    <a:pt x="847919" y="43247"/>
                  </a:lnTo>
                  <a:cubicBezTo>
                    <a:pt x="846260" y="28704"/>
                    <a:pt x="843644" y="14224"/>
                    <a:pt x="840838" y="0"/>
                  </a:cubicBezTo>
                  <a:close/>
                </a:path>
              </a:pathLst>
            </a:custGeom>
            <a:solidFill>
              <a:srgbClr val="000000"/>
            </a:solidFill>
            <a:ln w="6379"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D620828-13CC-E649-A4AD-4E167D50569C}"/>
                </a:ext>
              </a:extLst>
            </p:cNvPr>
            <p:cNvSpPr/>
            <p:nvPr/>
          </p:nvSpPr>
          <p:spPr>
            <a:xfrm>
              <a:off x="459676" y="-731876"/>
              <a:ext cx="569914" cy="569735"/>
            </a:xfrm>
            <a:custGeom>
              <a:avLst/>
              <a:gdLst>
                <a:gd name="connsiteX0" fmla="*/ 503890 w 569914"/>
                <a:gd name="connsiteY0" fmla="*/ 15564 h 569735"/>
                <a:gd name="connsiteX1" fmla="*/ 15820 w 569914"/>
                <a:gd name="connsiteY1" fmla="*/ 503526 h 569735"/>
                <a:gd name="connsiteX2" fmla="*/ 0 w 569914"/>
                <a:gd name="connsiteY2" fmla="*/ 569736 h 569735"/>
                <a:gd name="connsiteX3" fmla="*/ 569914 w 569914"/>
                <a:gd name="connsiteY3" fmla="*/ 0 h 569735"/>
                <a:gd name="connsiteX4" fmla="*/ 503890 w 569914"/>
                <a:gd name="connsiteY4" fmla="*/ 15564 h 5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14" h="569735">
                  <a:moveTo>
                    <a:pt x="503890" y="15564"/>
                  </a:moveTo>
                  <a:lnTo>
                    <a:pt x="15820" y="503526"/>
                  </a:lnTo>
                  <a:cubicBezTo>
                    <a:pt x="9524" y="525213"/>
                    <a:pt x="4255" y="547283"/>
                    <a:pt x="0" y="569736"/>
                  </a:cubicBezTo>
                  <a:lnTo>
                    <a:pt x="569914" y="0"/>
                  </a:lnTo>
                  <a:cubicBezTo>
                    <a:pt x="547543" y="4252"/>
                    <a:pt x="525535" y="9440"/>
                    <a:pt x="503890" y="15564"/>
                  </a:cubicBezTo>
                  <a:close/>
                </a:path>
              </a:pathLst>
            </a:custGeom>
            <a:solidFill>
              <a:srgbClr val="000000"/>
            </a:solidFill>
            <a:ln w="6379"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F2910DD-2688-5546-84B9-9764767AC57B}"/>
                </a:ext>
              </a:extLst>
            </p:cNvPr>
            <p:cNvSpPr/>
            <p:nvPr/>
          </p:nvSpPr>
          <p:spPr>
            <a:xfrm>
              <a:off x="1260580" y="68827"/>
              <a:ext cx="612399" cy="612344"/>
            </a:xfrm>
            <a:custGeom>
              <a:avLst/>
              <a:gdLst>
                <a:gd name="connsiteX0" fmla="*/ 601300 w 612399"/>
                <a:gd name="connsiteY0" fmla="*/ 61490 h 612344"/>
                <a:gd name="connsiteX1" fmla="*/ 612400 w 612399"/>
                <a:gd name="connsiteY1" fmla="*/ 0 h 612344"/>
                <a:gd name="connsiteX2" fmla="*/ 0 w 612399"/>
                <a:gd name="connsiteY2" fmla="*/ 612345 h 612344"/>
                <a:gd name="connsiteX3" fmla="*/ 61431 w 612399"/>
                <a:gd name="connsiteY3" fmla="*/ 601246 h 612344"/>
              </a:gdLst>
              <a:ahLst/>
              <a:cxnLst>
                <a:cxn ang="0">
                  <a:pos x="connsiteX0" y="connsiteY0"/>
                </a:cxn>
                <a:cxn ang="0">
                  <a:pos x="connsiteX1" y="connsiteY1"/>
                </a:cxn>
                <a:cxn ang="0">
                  <a:pos x="connsiteX2" y="connsiteY2"/>
                </a:cxn>
                <a:cxn ang="0">
                  <a:pos x="connsiteX3" y="connsiteY3"/>
                </a:cxn>
              </a:cxnLst>
              <a:rect l="l" t="t" r="r" b="b"/>
              <a:pathLst>
                <a:path w="612399" h="612344">
                  <a:moveTo>
                    <a:pt x="601300" y="61490"/>
                  </a:moveTo>
                  <a:cubicBezTo>
                    <a:pt x="605829" y="41333"/>
                    <a:pt x="609529" y="20794"/>
                    <a:pt x="612400" y="0"/>
                  </a:cubicBezTo>
                  <a:lnTo>
                    <a:pt x="0" y="612345"/>
                  </a:lnTo>
                  <a:cubicBezTo>
                    <a:pt x="20732" y="609538"/>
                    <a:pt x="41273" y="605966"/>
                    <a:pt x="61431" y="601246"/>
                  </a:cubicBezTo>
                  <a:close/>
                </a:path>
              </a:pathLst>
            </a:custGeom>
            <a:solidFill>
              <a:srgbClr val="000000"/>
            </a:solidFill>
            <a:ln w="6379"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F6872AE-D112-B546-A72B-CCEA28684357}"/>
                </a:ext>
              </a:extLst>
            </p:cNvPr>
            <p:cNvSpPr/>
            <p:nvPr/>
          </p:nvSpPr>
          <p:spPr>
            <a:xfrm>
              <a:off x="583049" y="-609152"/>
              <a:ext cx="1028129" cy="1028483"/>
            </a:xfrm>
            <a:custGeom>
              <a:avLst/>
              <a:gdLst>
                <a:gd name="connsiteX0" fmla="*/ 999551 w 1028129"/>
                <a:gd name="connsiteY0" fmla="*/ 0 h 1028483"/>
                <a:gd name="connsiteX1" fmla="*/ 0 w 1028129"/>
                <a:gd name="connsiteY1" fmla="*/ 999908 h 1028483"/>
                <a:gd name="connsiteX2" fmla="*/ 21753 w 1028129"/>
                <a:gd name="connsiteY2" fmla="*/ 1028484 h 1028483"/>
                <a:gd name="connsiteX3" fmla="*/ 1028130 w 1028129"/>
                <a:gd name="connsiteY3" fmla="*/ 21815 h 1028483"/>
                <a:gd name="connsiteX4" fmla="*/ 999551 w 1028129"/>
                <a:gd name="connsiteY4" fmla="*/ 0 h 102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29" h="1028483">
                  <a:moveTo>
                    <a:pt x="999551" y="0"/>
                  </a:moveTo>
                  <a:lnTo>
                    <a:pt x="0" y="999908"/>
                  </a:lnTo>
                  <a:cubicBezTo>
                    <a:pt x="7017" y="1009603"/>
                    <a:pt x="14289" y="1019044"/>
                    <a:pt x="21753" y="1028484"/>
                  </a:cubicBezTo>
                  <a:lnTo>
                    <a:pt x="1028130" y="21815"/>
                  </a:lnTo>
                  <a:cubicBezTo>
                    <a:pt x="1018816" y="14288"/>
                    <a:pt x="1009247" y="7016"/>
                    <a:pt x="999551" y="0"/>
                  </a:cubicBezTo>
                  <a:close/>
                </a:path>
              </a:pathLst>
            </a:custGeom>
            <a:solidFill>
              <a:srgbClr val="000000"/>
            </a:solidFill>
            <a:ln w="637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F592817-5580-0142-9113-8315D7D9280B}"/>
                </a:ext>
              </a:extLst>
            </p:cNvPr>
            <p:cNvSpPr/>
            <p:nvPr/>
          </p:nvSpPr>
          <p:spPr>
            <a:xfrm>
              <a:off x="698895" y="-492934"/>
              <a:ext cx="1032403" cy="1032055"/>
            </a:xfrm>
            <a:custGeom>
              <a:avLst/>
              <a:gdLst>
                <a:gd name="connsiteX0" fmla="*/ 1009630 w 1032403"/>
                <a:gd name="connsiteY0" fmla="*/ 0 h 1032055"/>
                <a:gd name="connsiteX1" fmla="*/ 0 w 1032403"/>
                <a:gd name="connsiteY1" fmla="*/ 1009476 h 1032055"/>
                <a:gd name="connsiteX2" fmla="*/ 27877 w 1032403"/>
                <a:gd name="connsiteY2" fmla="*/ 1032056 h 1032055"/>
                <a:gd name="connsiteX3" fmla="*/ 1032404 w 1032403"/>
                <a:gd name="connsiteY3" fmla="*/ 27811 h 1032055"/>
                <a:gd name="connsiteX4" fmla="*/ 1009630 w 1032403"/>
                <a:gd name="connsiteY4" fmla="*/ 0 h 103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03" h="1032055">
                  <a:moveTo>
                    <a:pt x="1009630" y="0"/>
                  </a:moveTo>
                  <a:lnTo>
                    <a:pt x="0" y="1009476"/>
                  </a:lnTo>
                  <a:cubicBezTo>
                    <a:pt x="9122" y="1017258"/>
                    <a:pt x="18372" y="1024784"/>
                    <a:pt x="27877" y="1032056"/>
                  </a:cubicBezTo>
                  <a:lnTo>
                    <a:pt x="1032404" y="27811"/>
                  </a:lnTo>
                  <a:cubicBezTo>
                    <a:pt x="1024876" y="18370"/>
                    <a:pt x="1017349" y="9058"/>
                    <a:pt x="1009630" y="0"/>
                  </a:cubicBezTo>
                  <a:close/>
                </a:path>
              </a:pathLst>
            </a:custGeom>
            <a:solidFill>
              <a:srgbClr val="000000"/>
            </a:solidFill>
            <a:ln w="637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81892C0-D2C0-2B4F-B92F-BE43E818BED1}"/>
                </a:ext>
              </a:extLst>
            </p:cNvPr>
            <p:cNvSpPr/>
            <p:nvPr/>
          </p:nvSpPr>
          <p:spPr>
            <a:xfrm>
              <a:off x="496994" y="-694880"/>
              <a:ext cx="964529" cy="964506"/>
            </a:xfrm>
            <a:custGeom>
              <a:avLst/>
              <a:gdLst>
                <a:gd name="connsiteX0" fmla="*/ 929253 w 964529"/>
                <a:gd name="connsiteY0" fmla="*/ 0 h 964506"/>
                <a:gd name="connsiteX1" fmla="*/ 0 w 964529"/>
                <a:gd name="connsiteY1" fmla="*/ 929233 h 964506"/>
                <a:gd name="connsiteX2" fmla="*/ 15055 w 964529"/>
                <a:gd name="connsiteY2" fmla="*/ 964507 h 964506"/>
                <a:gd name="connsiteX3" fmla="*/ 964529 w 964529"/>
                <a:gd name="connsiteY3" fmla="*/ 15117 h 964506"/>
                <a:gd name="connsiteX4" fmla="*/ 929253 w 964529"/>
                <a:gd name="connsiteY4" fmla="*/ 0 h 9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29" h="964506">
                  <a:moveTo>
                    <a:pt x="929253" y="0"/>
                  </a:moveTo>
                  <a:lnTo>
                    <a:pt x="0" y="929233"/>
                  </a:lnTo>
                  <a:cubicBezTo>
                    <a:pt x="4721" y="941180"/>
                    <a:pt x="9741" y="952942"/>
                    <a:pt x="15055" y="964507"/>
                  </a:cubicBezTo>
                  <a:lnTo>
                    <a:pt x="964529" y="15117"/>
                  </a:lnTo>
                  <a:cubicBezTo>
                    <a:pt x="953002" y="9759"/>
                    <a:pt x="941246" y="4720"/>
                    <a:pt x="929253" y="0"/>
                  </a:cubicBezTo>
                  <a:close/>
                </a:path>
              </a:pathLst>
            </a:custGeom>
            <a:solidFill>
              <a:srgbClr val="000000"/>
            </a:solidFill>
            <a:ln w="637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29B9540-C62C-C842-8910-653DE1B208C5}"/>
                </a:ext>
              </a:extLst>
            </p:cNvPr>
            <p:cNvSpPr/>
            <p:nvPr/>
          </p:nvSpPr>
          <p:spPr>
            <a:xfrm>
              <a:off x="844595" y="-347184"/>
              <a:ext cx="976012" cy="976115"/>
            </a:xfrm>
            <a:custGeom>
              <a:avLst/>
              <a:gdLst>
                <a:gd name="connsiteX0" fmla="*/ 960255 w 976012"/>
                <a:gd name="connsiteY0" fmla="*/ 0 h 976115"/>
                <a:gd name="connsiteX1" fmla="*/ 0 w 976012"/>
                <a:gd name="connsiteY1" fmla="*/ 960106 h 976115"/>
                <a:gd name="connsiteX2" fmla="*/ 34384 w 976012"/>
                <a:gd name="connsiteY2" fmla="*/ 976116 h 976115"/>
                <a:gd name="connsiteX3" fmla="*/ 976012 w 976012"/>
                <a:gd name="connsiteY3" fmla="*/ 34381 h 976115"/>
                <a:gd name="connsiteX4" fmla="*/ 960255 w 976012"/>
                <a:gd name="connsiteY4" fmla="*/ 0 h 9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012" h="976115">
                  <a:moveTo>
                    <a:pt x="960255" y="0"/>
                  </a:moveTo>
                  <a:lnTo>
                    <a:pt x="0" y="960106"/>
                  </a:lnTo>
                  <a:cubicBezTo>
                    <a:pt x="11310" y="965719"/>
                    <a:pt x="22774" y="971058"/>
                    <a:pt x="34384" y="976116"/>
                  </a:cubicBezTo>
                  <a:lnTo>
                    <a:pt x="976012" y="34381"/>
                  </a:lnTo>
                  <a:cubicBezTo>
                    <a:pt x="971228" y="22708"/>
                    <a:pt x="965869" y="11290"/>
                    <a:pt x="960255" y="0"/>
                  </a:cubicBezTo>
                  <a:close/>
                </a:path>
              </a:pathLst>
            </a:custGeom>
            <a:solidFill>
              <a:srgbClr val="000000"/>
            </a:solidFill>
            <a:ln w="637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420C9A8-4993-B045-8A45-1529F46F84B0}"/>
                </a:ext>
              </a:extLst>
            </p:cNvPr>
            <p:cNvSpPr/>
            <p:nvPr/>
          </p:nvSpPr>
          <p:spPr>
            <a:xfrm>
              <a:off x="11581875" y="1387346"/>
              <a:ext cx="954067" cy="905887"/>
            </a:xfrm>
            <a:custGeom>
              <a:avLst/>
              <a:gdLst>
                <a:gd name="connsiteX0" fmla="*/ 954067 w 954067"/>
                <a:gd name="connsiteY0" fmla="*/ 423156 h 905887"/>
                <a:gd name="connsiteX1" fmla="*/ 0 w 954067"/>
                <a:gd name="connsiteY1" fmla="*/ 905888 h 905887"/>
                <a:gd name="connsiteX2" fmla="*/ 739855 w 954067"/>
                <a:gd name="connsiteY2" fmla="*/ 0 h 905887"/>
                <a:gd name="connsiteX3" fmla="*/ 954067 w 954067"/>
                <a:gd name="connsiteY3" fmla="*/ 423156 h 905887"/>
              </a:gdLst>
              <a:ahLst/>
              <a:cxnLst>
                <a:cxn ang="0">
                  <a:pos x="connsiteX0" y="connsiteY0"/>
                </a:cxn>
                <a:cxn ang="0">
                  <a:pos x="connsiteX1" y="connsiteY1"/>
                </a:cxn>
                <a:cxn ang="0">
                  <a:pos x="connsiteX2" y="connsiteY2"/>
                </a:cxn>
                <a:cxn ang="0">
                  <a:pos x="connsiteX3" y="connsiteY3"/>
                </a:cxn>
              </a:cxnLst>
              <a:rect l="l" t="t" r="r" b="b"/>
              <a:pathLst>
                <a:path w="954067" h="905887">
                  <a:moveTo>
                    <a:pt x="954067" y="423156"/>
                  </a:moveTo>
                  <a:lnTo>
                    <a:pt x="0" y="905888"/>
                  </a:lnTo>
                  <a:lnTo>
                    <a:pt x="739855" y="0"/>
                  </a:lnTo>
                  <a:lnTo>
                    <a:pt x="954067" y="423156"/>
                  </a:lnTo>
                  <a:close/>
                </a:path>
              </a:pathLst>
            </a:custGeom>
            <a:solidFill>
              <a:schemeClr val="accent3"/>
            </a:solidFill>
            <a:ln w="637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591B0B84-1A41-F045-9DD2-8973C9CD4721}"/>
                </a:ext>
              </a:extLst>
            </p:cNvPr>
            <p:cNvSpPr/>
            <p:nvPr/>
          </p:nvSpPr>
          <p:spPr>
            <a:xfrm>
              <a:off x="11753410" y="1413562"/>
              <a:ext cx="954068" cy="905887"/>
            </a:xfrm>
            <a:custGeom>
              <a:avLst/>
              <a:gdLst>
                <a:gd name="connsiteX0" fmla="*/ 954068 w 954068"/>
                <a:gd name="connsiteY0" fmla="*/ 423220 h 905887"/>
                <a:gd name="connsiteX1" fmla="*/ 0 w 954068"/>
                <a:gd name="connsiteY1" fmla="*/ 905887 h 905887"/>
                <a:gd name="connsiteX2" fmla="*/ 739920 w 954068"/>
                <a:gd name="connsiteY2" fmla="*/ 0 h 905887"/>
                <a:gd name="connsiteX3" fmla="*/ 954068 w 954068"/>
                <a:gd name="connsiteY3" fmla="*/ 423220 h 905887"/>
              </a:gdLst>
              <a:ahLst/>
              <a:cxnLst>
                <a:cxn ang="0">
                  <a:pos x="connsiteX0" y="connsiteY0"/>
                </a:cxn>
                <a:cxn ang="0">
                  <a:pos x="connsiteX1" y="connsiteY1"/>
                </a:cxn>
                <a:cxn ang="0">
                  <a:pos x="connsiteX2" y="connsiteY2"/>
                </a:cxn>
                <a:cxn ang="0">
                  <a:pos x="connsiteX3" y="connsiteY3"/>
                </a:cxn>
              </a:cxnLst>
              <a:rect l="l" t="t" r="r" b="b"/>
              <a:pathLst>
                <a:path w="954068" h="905887">
                  <a:moveTo>
                    <a:pt x="954068" y="423220"/>
                  </a:moveTo>
                  <a:lnTo>
                    <a:pt x="0" y="905887"/>
                  </a:lnTo>
                  <a:lnTo>
                    <a:pt x="739920" y="0"/>
                  </a:lnTo>
                  <a:lnTo>
                    <a:pt x="954068" y="423220"/>
                  </a:lnTo>
                  <a:close/>
                </a:path>
              </a:pathLst>
            </a:custGeom>
            <a:noFill/>
            <a:ln w="35657" cap="flat">
              <a:solidFill>
                <a:srgbClr val="231F20"/>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3D4FE790-252F-7044-BE50-7B76A2FF53CF}"/>
                </a:ext>
              </a:extLst>
            </p:cNvPr>
            <p:cNvSpPr/>
            <p:nvPr/>
          </p:nvSpPr>
          <p:spPr>
            <a:xfrm>
              <a:off x="-208222" y="1304233"/>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noFill/>
            <a:ln w="35657" cap="flat">
              <a:solidFill>
                <a:srgbClr val="231F2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7B88D84-C6D0-7F4B-BA29-EB647B876B64}"/>
                </a:ext>
              </a:extLst>
            </p:cNvPr>
            <p:cNvSpPr/>
            <p:nvPr/>
          </p:nvSpPr>
          <p:spPr>
            <a:xfrm>
              <a:off x="9465268" y="6268943"/>
              <a:ext cx="829811" cy="713776"/>
            </a:xfrm>
            <a:custGeom>
              <a:avLst/>
              <a:gdLst>
                <a:gd name="connsiteX0" fmla="*/ 606403 w 829811"/>
                <a:gd name="connsiteY0" fmla="*/ 98551 h 713776"/>
                <a:gd name="connsiteX1" fmla="*/ 534255 w 829811"/>
                <a:gd name="connsiteY1" fmla="*/ 490324 h 713776"/>
                <a:gd name="connsiteX2" fmla="*/ 142766 w 829811"/>
                <a:gd name="connsiteY2" fmla="*/ 418629 h 713776"/>
                <a:gd name="connsiteX3" fmla="*/ 0 w 829811"/>
                <a:gd name="connsiteY3" fmla="*/ 517178 h 713776"/>
                <a:gd name="connsiteX4" fmla="*/ 633196 w 829811"/>
                <a:gd name="connsiteY4" fmla="*/ 633141 h 713776"/>
                <a:gd name="connsiteX5" fmla="*/ 749169 w 829811"/>
                <a:gd name="connsiteY5" fmla="*/ 2 h 713776"/>
                <a:gd name="connsiteX6" fmla="*/ 606403 w 829811"/>
                <a:gd name="connsiteY6" fmla="*/ 98551 h 71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811" h="713776">
                  <a:moveTo>
                    <a:pt x="606403" y="98551"/>
                  </a:moveTo>
                  <a:cubicBezTo>
                    <a:pt x="694691" y="226633"/>
                    <a:pt x="662349" y="402044"/>
                    <a:pt x="534255" y="490324"/>
                  </a:cubicBezTo>
                  <a:cubicBezTo>
                    <a:pt x="406289" y="578476"/>
                    <a:pt x="231181" y="546392"/>
                    <a:pt x="142766" y="418629"/>
                  </a:cubicBezTo>
                  <a:cubicBezTo>
                    <a:pt x="142766" y="418246"/>
                    <a:pt x="-255" y="516795"/>
                    <a:pt x="0" y="517178"/>
                  </a:cubicBezTo>
                  <a:cubicBezTo>
                    <a:pt x="142830" y="724036"/>
                    <a:pt x="426320" y="775957"/>
                    <a:pt x="633196" y="633141"/>
                  </a:cubicBezTo>
                  <a:cubicBezTo>
                    <a:pt x="840072" y="490324"/>
                    <a:pt x="891999" y="206859"/>
                    <a:pt x="749169" y="2"/>
                  </a:cubicBezTo>
                  <a:cubicBezTo>
                    <a:pt x="748914" y="-509"/>
                    <a:pt x="606149" y="98041"/>
                    <a:pt x="606403" y="98551"/>
                  </a:cubicBezTo>
                  <a:close/>
                </a:path>
              </a:pathLst>
            </a:custGeom>
            <a:solidFill>
              <a:schemeClr val="accent3"/>
            </a:solidFill>
            <a:ln w="637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E3615C-57B6-5547-B01D-22B244DDD04F}"/>
                </a:ext>
              </a:extLst>
            </p:cNvPr>
            <p:cNvSpPr/>
            <p:nvPr/>
          </p:nvSpPr>
          <p:spPr>
            <a:xfrm>
              <a:off x="9555023" y="6239920"/>
              <a:ext cx="828631" cy="711979"/>
            </a:xfrm>
            <a:custGeom>
              <a:avLst/>
              <a:gdLst>
                <a:gd name="connsiteX0" fmla="*/ 606404 w 828631"/>
                <a:gd name="connsiteY0" fmla="*/ 98424 h 711979"/>
                <a:gd name="connsiteX1" fmla="*/ 534255 w 828631"/>
                <a:gd name="connsiteY1" fmla="*/ 490197 h 711979"/>
                <a:gd name="connsiteX2" fmla="*/ 142766 w 828631"/>
                <a:gd name="connsiteY2" fmla="*/ 418501 h 711979"/>
                <a:gd name="connsiteX3" fmla="*/ 0 w 828631"/>
                <a:gd name="connsiteY3" fmla="*/ 517051 h 711979"/>
                <a:gd name="connsiteX4" fmla="*/ 633643 w 828631"/>
                <a:gd name="connsiteY4" fmla="*/ 630207 h 711979"/>
                <a:gd name="connsiteX5" fmla="*/ 749170 w 828631"/>
                <a:gd name="connsiteY5" fmla="*/ 2 h 711979"/>
                <a:gd name="connsiteX6" fmla="*/ 606404 w 828631"/>
                <a:gd name="connsiteY6" fmla="*/ 98424 h 7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31" h="711979">
                  <a:moveTo>
                    <a:pt x="606404" y="98424"/>
                  </a:moveTo>
                  <a:cubicBezTo>
                    <a:pt x="694691" y="226506"/>
                    <a:pt x="662349" y="401917"/>
                    <a:pt x="534255" y="490197"/>
                  </a:cubicBezTo>
                  <a:cubicBezTo>
                    <a:pt x="406290" y="578349"/>
                    <a:pt x="231181" y="546265"/>
                    <a:pt x="142766" y="418501"/>
                  </a:cubicBezTo>
                  <a:cubicBezTo>
                    <a:pt x="142766" y="418119"/>
                    <a:pt x="-254" y="516668"/>
                    <a:pt x="0" y="517051"/>
                  </a:cubicBezTo>
                  <a:cubicBezTo>
                    <a:pt x="143723" y="723271"/>
                    <a:pt x="427404" y="773916"/>
                    <a:pt x="633643" y="630207"/>
                  </a:cubicBezTo>
                  <a:cubicBezTo>
                    <a:pt x="838606" y="487454"/>
                    <a:pt x="890149" y="206158"/>
                    <a:pt x="749170" y="2"/>
                  </a:cubicBezTo>
                  <a:cubicBezTo>
                    <a:pt x="748914" y="-508"/>
                    <a:pt x="606149" y="98041"/>
                    <a:pt x="606404" y="98424"/>
                  </a:cubicBezTo>
                  <a:close/>
                </a:path>
              </a:pathLst>
            </a:custGeom>
            <a:noFill/>
            <a:ln w="35657" cap="flat">
              <a:solidFill>
                <a:srgbClr val="231F20"/>
              </a:solid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2D4275-8107-D649-BCD3-131AC1C74982}"/>
                </a:ext>
              </a:extLst>
            </p:cNvPr>
            <p:cNvSpPr/>
            <p:nvPr/>
          </p:nvSpPr>
          <p:spPr>
            <a:xfrm>
              <a:off x="-45156" y="5522522"/>
              <a:ext cx="3535573" cy="1432248"/>
            </a:xfrm>
            <a:custGeom>
              <a:avLst/>
              <a:gdLst>
                <a:gd name="connsiteX0" fmla="*/ 2665 w 3535573"/>
                <a:gd name="connsiteY0" fmla="*/ 0 h 1432248"/>
                <a:gd name="connsiteX1" fmla="*/ 1370549 w 3535573"/>
                <a:gd name="connsiteY1" fmla="*/ 793688 h 1432248"/>
                <a:gd name="connsiteX2" fmla="*/ 3535574 w 3535573"/>
                <a:gd name="connsiteY2" fmla="*/ 1432248 h 1432248"/>
                <a:gd name="connsiteX3" fmla="*/ 2665 w 3535573"/>
                <a:gd name="connsiteY3" fmla="*/ 1432248 h 1432248"/>
                <a:gd name="connsiteX4" fmla="*/ 2665 w 3535573"/>
                <a:gd name="connsiteY4" fmla="*/ 0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573" h="1432248">
                  <a:moveTo>
                    <a:pt x="2665" y="0"/>
                  </a:moveTo>
                  <a:cubicBezTo>
                    <a:pt x="356326" y="0"/>
                    <a:pt x="627823" y="594421"/>
                    <a:pt x="1370549" y="793688"/>
                  </a:cubicBezTo>
                  <a:cubicBezTo>
                    <a:pt x="2357342" y="1058399"/>
                    <a:pt x="3535574" y="984344"/>
                    <a:pt x="3535574" y="1432248"/>
                  </a:cubicBezTo>
                  <a:lnTo>
                    <a:pt x="2665" y="1432248"/>
                  </a:lnTo>
                  <a:cubicBezTo>
                    <a:pt x="2665" y="1432248"/>
                    <a:pt x="-3331" y="0"/>
                    <a:pt x="2665" y="0"/>
                  </a:cubicBezTo>
                  <a:close/>
                </a:path>
              </a:pathLst>
            </a:custGeom>
            <a:solidFill>
              <a:schemeClr val="accent3"/>
            </a:solidFill>
            <a:ln w="6379"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5C993A6-A595-8D41-87C4-5DBA665BE6E1}"/>
                </a:ext>
              </a:extLst>
            </p:cNvPr>
            <p:cNvSpPr/>
            <p:nvPr/>
          </p:nvSpPr>
          <p:spPr>
            <a:xfrm>
              <a:off x="1173887" y="5683518"/>
              <a:ext cx="832098" cy="831959"/>
            </a:xfrm>
            <a:custGeom>
              <a:avLst/>
              <a:gdLst>
                <a:gd name="connsiteX0" fmla="*/ 532788 w 832098"/>
                <a:gd name="connsiteY0" fmla="*/ 702538 h 831959"/>
                <a:gd name="connsiteX1" fmla="*/ 463063 w 832098"/>
                <a:gd name="connsiteY1" fmla="*/ 555831 h 831959"/>
                <a:gd name="connsiteX2" fmla="*/ 403291 w 832098"/>
                <a:gd name="connsiteY2" fmla="*/ 428769 h 831959"/>
                <a:gd name="connsiteX3" fmla="*/ 276218 w 832098"/>
                <a:gd name="connsiteY3" fmla="*/ 369001 h 831959"/>
                <a:gd name="connsiteX4" fmla="*/ 129497 w 832098"/>
                <a:gd name="connsiteY4" fmla="*/ 299283 h 831959"/>
                <a:gd name="connsiteX5" fmla="*/ 59773 w 832098"/>
                <a:gd name="connsiteY5" fmla="*/ 152575 h 831959"/>
                <a:gd name="connsiteX6" fmla="*/ 0 w 832098"/>
                <a:gd name="connsiteY6" fmla="*/ 25514 h 831959"/>
                <a:gd name="connsiteX7" fmla="*/ 25517 w 832098"/>
                <a:gd name="connsiteY7" fmla="*/ 0 h 831959"/>
                <a:gd name="connsiteX8" fmla="*/ 95241 w 832098"/>
                <a:gd name="connsiteY8" fmla="*/ 146708 h 831959"/>
                <a:gd name="connsiteX9" fmla="*/ 155014 w 832098"/>
                <a:gd name="connsiteY9" fmla="*/ 273706 h 831959"/>
                <a:gd name="connsiteX10" fmla="*/ 282087 w 832098"/>
                <a:gd name="connsiteY10" fmla="*/ 333473 h 831959"/>
                <a:gd name="connsiteX11" fmla="*/ 428807 w 832098"/>
                <a:gd name="connsiteY11" fmla="*/ 403190 h 831959"/>
                <a:gd name="connsiteX12" fmla="*/ 498532 w 832098"/>
                <a:gd name="connsiteY12" fmla="*/ 549898 h 831959"/>
                <a:gd name="connsiteX13" fmla="*/ 558305 w 832098"/>
                <a:gd name="connsiteY13" fmla="*/ 676960 h 831959"/>
                <a:gd name="connsiteX14" fmla="*/ 685377 w 832098"/>
                <a:gd name="connsiteY14" fmla="*/ 736727 h 831959"/>
                <a:gd name="connsiteX15" fmla="*/ 832098 w 832098"/>
                <a:gd name="connsiteY15" fmla="*/ 806445 h 831959"/>
                <a:gd name="connsiteX16" fmla="*/ 806581 w 832098"/>
                <a:gd name="connsiteY16" fmla="*/ 831959 h 831959"/>
                <a:gd name="connsiteX17" fmla="*/ 679509 w 832098"/>
                <a:gd name="connsiteY17" fmla="*/ 772192 h 831959"/>
                <a:gd name="connsiteX18" fmla="*/ 532788 w 832098"/>
                <a:gd name="connsiteY18" fmla="*/ 702538 h 8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2098" h="831959">
                  <a:moveTo>
                    <a:pt x="532788" y="702538"/>
                  </a:moveTo>
                  <a:cubicBezTo>
                    <a:pt x="478373" y="648129"/>
                    <a:pt x="470591" y="601374"/>
                    <a:pt x="463063" y="555831"/>
                  </a:cubicBezTo>
                  <a:cubicBezTo>
                    <a:pt x="456174" y="514370"/>
                    <a:pt x="449604" y="475141"/>
                    <a:pt x="403291" y="428769"/>
                  </a:cubicBezTo>
                  <a:cubicBezTo>
                    <a:pt x="356978" y="382396"/>
                    <a:pt x="317746" y="375954"/>
                    <a:pt x="276218" y="369001"/>
                  </a:cubicBezTo>
                  <a:cubicBezTo>
                    <a:pt x="230989" y="361474"/>
                    <a:pt x="184230" y="353693"/>
                    <a:pt x="129497" y="299283"/>
                  </a:cubicBezTo>
                  <a:cubicBezTo>
                    <a:pt x="74764" y="244874"/>
                    <a:pt x="67300" y="198119"/>
                    <a:pt x="59773" y="152575"/>
                  </a:cubicBezTo>
                  <a:cubicBezTo>
                    <a:pt x="52883" y="111051"/>
                    <a:pt x="46313" y="71886"/>
                    <a:pt x="0" y="25514"/>
                  </a:cubicBezTo>
                  <a:lnTo>
                    <a:pt x="25517" y="0"/>
                  </a:lnTo>
                  <a:cubicBezTo>
                    <a:pt x="79931" y="54409"/>
                    <a:pt x="87714" y="101228"/>
                    <a:pt x="95241" y="146708"/>
                  </a:cubicBezTo>
                  <a:cubicBezTo>
                    <a:pt x="102130" y="188168"/>
                    <a:pt x="108701" y="227397"/>
                    <a:pt x="155014" y="273706"/>
                  </a:cubicBezTo>
                  <a:cubicBezTo>
                    <a:pt x="201326" y="320013"/>
                    <a:pt x="240558" y="326584"/>
                    <a:pt x="282087" y="333473"/>
                  </a:cubicBezTo>
                  <a:cubicBezTo>
                    <a:pt x="327315" y="340999"/>
                    <a:pt x="374074" y="348781"/>
                    <a:pt x="428807" y="403190"/>
                  </a:cubicBezTo>
                  <a:cubicBezTo>
                    <a:pt x="483541" y="457600"/>
                    <a:pt x="491004" y="504419"/>
                    <a:pt x="498532" y="549898"/>
                  </a:cubicBezTo>
                  <a:cubicBezTo>
                    <a:pt x="505421" y="591423"/>
                    <a:pt x="511992" y="630587"/>
                    <a:pt x="558305" y="676960"/>
                  </a:cubicBezTo>
                  <a:cubicBezTo>
                    <a:pt x="604617" y="723332"/>
                    <a:pt x="643849" y="729838"/>
                    <a:pt x="685377" y="736727"/>
                  </a:cubicBezTo>
                  <a:cubicBezTo>
                    <a:pt x="730606" y="744254"/>
                    <a:pt x="777429" y="752036"/>
                    <a:pt x="832098" y="806445"/>
                  </a:cubicBezTo>
                  <a:lnTo>
                    <a:pt x="806581" y="831959"/>
                  </a:lnTo>
                  <a:cubicBezTo>
                    <a:pt x="760205" y="785651"/>
                    <a:pt x="720973" y="779081"/>
                    <a:pt x="679509" y="772192"/>
                  </a:cubicBezTo>
                  <a:cubicBezTo>
                    <a:pt x="633961" y="764729"/>
                    <a:pt x="587202" y="756947"/>
                    <a:pt x="532788" y="702538"/>
                  </a:cubicBezTo>
                  <a:close/>
                </a:path>
              </a:pathLst>
            </a:custGeom>
            <a:solidFill>
              <a:srgbClr val="231F20"/>
            </a:solidFill>
            <a:ln w="6379"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F4B1540B-48EC-0E43-A82B-F31013714020}"/>
                </a:ext>
              </a:extLst>
            </p:cNvPr>
            <p:cNvSpPr/>
            <p:nvPr/>
          </p:nvSpPr>
          <p:spPr>
            <a:xfrm>
              <a:off x="231288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0F78BE5E-8904-CB4E-9B8E-2BA879A0BFBD}"/>
                </a:ext>
              </a:extLst>
            </p:cNvPr>
            <p:cNvSpPr/>
            <p:nvPr/>
          </p:nvSpPr>
          <p:spPr>
            <a:xfrm>
              <a:off x="240557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7BFF77D-109A-4C4B-905E-508EAF6D6E3E}"/>
                </a:ext>
              </a:extLst>
            </p:cNvPr>
            <p:cNvSpPr/>
            <p:nvPr/>
          </p:nvSpPr>
          <p:spPr>
            <a:xfrm>
              <a:off x="249826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5CD8EAF-F8E5-0B4E-A7F7-D33377A081A0}"/>
                </a:ext>
              </a:extLst>
            </p:cNvPr>
            <p:cNvSpPr/>
            <p:nvPr/>
          </p:nvSpPr>
          <p:spPr>
            <a:xfrm>
              <a:off x="259095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6C1A12DE-5DF7-F64F-A633-39EF0274C6DE}"/>
                </a:ext>
              </a:extLst>
            </p:cNvPr>
            <p:cNvSpPr/>
            <p:nvPr/>
          </p:nvSpPr>
          <p:spPr>
            <a:xfrm>
              <a:off x="268364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E5FC66B-ACB7-C443-B5D2-84BCA7FF8D4F}"/>
                </a:ext>
              </a:extLst>
            </p:cNvPr>
            <p:cNvSpPr/>
            <p:nvPr/>
          </p:nvSpPr>
          <p:spPr>
            <a:xfrm>
              <a:off x="2776269"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555D105-D6D2-D446-A012-E57E80644853}"/>
                </a:ext>
              </a:extLst>
            </p:cNvPr>
            <p:cNvSpPr/>
            <p:nvPr/>
          </p:nvSpPr>
          <p:spPr>
            <a:xfrm>
              <a:off x="286895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FBF28C14-416D-5640-8D79-6EDB56D811A2}"/>
                </a:ext>
              </a:extLst>
            </p:cNvPr>
            <p:cNvSpPr/>
            <p:nvPr/>
          </p:nvSpPr>
          <p:spPr>
            <a:xfrm>
              <a:off x="296164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AAC57F8-A931-9E4F-AF85-8C5C293D2353}"/>
                </a:ext>
              </a:extLst>
            </p:cNvPr>
            <p:cNvSpPr/>
            <p:nvPr/>
          </p:nvSpPr>
          <p:spPr>
            <a:xfrm>
              <a:off x="305433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3E5C09C-045D-0744-AFE5-597102525611}"/>
                </a:ext>
              </a:extLst>
            </p:cNvPr>
            <p:cNvSpPr/>
            <p:nvPr/>
          </p:nvSpPr>
          <p:spPr>
            <a:xfrm>
              <a:off x="314702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80E1A2BD-3625-E84C-8A61-7AC6B8CB7149}"/>
                </a:ext>
              </a:extLst>
            </p:cNvPr>
            <p:cNvSpPr/>
            <p:nvPr/>
          </p:nvSpPr>
          <p:spPr>
            <a:xfrm>
              <a:off x="323971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DE5EED0-0D66-554F-9686-6F2E9557275C}"/>
                </a:ext>
              </a:extLst>
            </p:cNvPr>
            <p:cNvSpPr/>
            <p:nvPr/>
          </p:nvSpPr>
          <p:spPr>
            <a:xfrm>
              <a:off x="333240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EEB8E12-985F-204A-9CA3-A9EDB22D024C}"/>
                </a:ext>
              </a:extLst>
            </p:cNvPr>
            <p:cNvSpPr/>
            <p:nvPr/>
          </p:nvSpPr>
          <p:spPr>
            <a:xfrm>
              <a:off x="342509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2867480-85F5-3D44-94F3-6E7A4028CF49}"/>
                </a:ext>
              </a:extLst>
            </p:cNvPr>
            <p:cNvSpPr/>
            <p:nvPr/>
          </p:nvSpPr>
          <p:spPr>
            <a:xfrm>
              <a:off x="3517783"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AFCA7E3-5746-0649-A1E7-D8A64FC3D21F}"/>
                </a:ext>
              </a:extLst>
            </p:cNvPr>
            <p:cNvSpPr/>
            <p:nvPr/>
          </p:nvSpPr>
          <p:spPr>
            <a:xfrm>
              <a:off x="361047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A6F53A3-8A37-D54D-A849-7CAEBE1AED2C}"/>
                </a:ext>
              </a:extLst>
            </p:cNvPr>
            <p:cNvSpPr/>
            <p:nvPr/>
          </p:nvSpPr>
          <p:spPr>
            <a:xfrm>
              <a:off x="370316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966157AE-2CB9-5F46-AB58-AAF3A1AAFBBA}"/>
                </a:ext>
              </a:extLst>
            </p:cNvPr>
            <p:cNvSpPr/>
            <p:nvPr/>
          </p:nvSpPr>
          <p:spPr>
            <a:xfrm>
              <a:off x="231288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DD2335F-C31A-634A-AABB-91642E6DE860}"/>
                </a:ext>
              </a:extLst>
            </p:cNvPr>
            <p:cNvSpPr/>
            <p:nvPr/>
          </p:nvSpPr>
          <p:spPr>
            <a:xfrm>
              <a:off x="240557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DD0D4CDD-78E1-7E42-8BEE-93B17D7D51A9}"/>
                </a:ext>
              </a:extLst>
            </p:cNvPr>
            <p:cNvSpPr/>
            <p:nvPr/>
          </p:nvSpPr>
          <p:spPr>
            <a:xfrm>
              <a:off x="249826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F1CAE03-26DD-E24F-A34D-0CBF3AD01B7B}"/>
                </a:ext>
              </a:extLst>
            </p:cNvPr>
            <p:cNvSpPr/>
            <p:nvPr/>
          </p:nvSpPr>
          <p:spPr>
            <a:xfrm>
              <a:off x="259095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735DB154-D0A4-FD49-A3E5-55F059304854}"/>
                </a:ext>
              </a:extLst>
            </p:cNvPr>
            <p:cNvSpPr/>
            <p:nvPr/>
          </p:nvSpPr>
          <p:spPr>
            <a:xfrm>
              <a:off x="268364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761D63A4-7034-9B49-A48E-3ED882703A94}"/>
                </a:ext>
              </a:extLst>
            </p:cNvPr>
            <p:cNvSpPr/>
            <p:nvPr/>
          </p:nvSpPr>
          <p:spPr>
            <a:xfrm>
              <a:off x="2776269"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85EFBA08-1AD0-634A-BCCC-52D66B178616}"/>
                </a:ext>
              </a:extLst>
            </p:cNvPr>
            <p:cNvSpPr/>
            <p:nvPr/>
          </p:nvSpPr>
          <p:spPr>
            <a:xfrm>
              <a:off x="286895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88EC665-F0C2-D047-A7C2-FCCE8731D4F6}"/>
                </a:ext>
              </a:extLst>
            </p:cNvPr>
            <p:cNvSpPr/>
            <p:nvPr/>
          </p:nvSpPr>
          <p:spPr>
            <a:xfrm>
              <a:off x="296164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781AC15F-3370-D148-B4D9-8711A95003D3}"/>
                </a:ext>
              </a:extLst>
            </p:cNvPr>
            <p:cNvSpPr/>
            <p:nvPr/>
          </p:nvSpPr>
          <p:spPr>
            <a:xfrm>
              <a:off x="305433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28E385F-44A8-9847-B78A-EEE04F267E21}"/>
                </a:ext>
              </a:extLst>
            </p:cNvPr>
            <p:cNvSpPr/>
            <p:nvPr/>
          </p:nvSpPr>
          <p:spPr>
            <a:xfrm>
              <a:off x="314702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509B8DE-AC29-C245-BD43-81434F7F57D5}"/>
                </a:ext>
              </a:extLst>
            </p:cNvPr>
            <p:cNvSpPr/>
            <p:nvPr/>
          </p:nvSpPr>
          <p:spPr>
            <a:xfrm>
              <a:off x="323971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8F2E6FC-3205-9A4B-80EB-2674C2CB0651}"/>
                </a:ext>
              </a:extLst>
            </p:cNvPr>
            <p:cNvSpPr/>
            <p:nvPr/>
          </p:nvSpPr>
          <p:spPr>
            <a:xfrm>
              <a:off x="333240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B1EA867E-AB21-F844-8C51-8AF27ED04399}"/>
                </a:ext>
              </a:extLst>
            </p:cNvPr>
            <p:cNvSpPr/>
            <p:nvPr/>
          </p:nvSpPr>
          <p:spPr>
            <a:xfrm>
              <a:off x="342509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15562E9-3E75-FB4A-BFAA-917BA8B24A5E}"/>
                </a:ext>
              </a:extLst>
            </p:cNvPr>
            <p:cNvSpPr/>
            <p:nvPr/>
          </p:nvSpPr>
          <p:spPr>
            <a:xfrm>
              <a:off x="3517783"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48FC8A7A-131A-B44D-948A-899CCC4866FF}"/>
                </a:ext>
              </a:extLst>
            </p:cNvPr>
            <p:cNvSpPr/>
            <p:nvPr/>
          </p:nvSpPr>
          <p:spPr>
            <a:xfrm>
              <a:off x="361047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1B9BC812-9DFC-B14A-9D7D-FD60BC05FDA1}"/>
                </a:ext>
              </a:extLst>
            </p:cNvPr>
            <p:cNvSpPr/>
            <p:nvPr/>
          </p:nvSpPr>
          <p:spPr>
            <a:xfrm>
              <a:off x="370316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0882EB6F-B940-004F-B357-4FE005EDAE2C}"/>
                </a:ext>
              </a:extLst>
            </p:cNvPr>
            <p:cNvSpPr/>
            <p:nvPr/>
          </p:nvSpPr>
          <p:spPr>
            <a:xfrm>
              <a:off x="231288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77F147F1-4E60-C14C-BE92-D410D2FA667B}"/>
                </a:ext>
              </a:extLst>
            </p:cNvPr>
            <p:cNvSpPr/>
            <p:nvPr/>
          </p:nvSpPr>
          <p:spPr>
            <a:xfrm>
              <a:off x="240557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DFB8A4A-27DC-514A-BF5A-84D3F8291F47}"/>
                </a:ext>
              </a:extLst>
            </p:cNvPr>
            <p:cNvSpPr/>
            <p:nvPr/>
          </p:nvSpPr>
          <p:spPr>
            <a:xfrm>
              <a:off x="249826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EDE37419-B3B3-EB40-960E-FD3B5E7963AD}"/>
                </a:ext>
              </a:extLst>
            </p:cNvPr>
            <p:cNvSpPr/>
            <p:nvPr/>
          </p:nvSpPr>
          <p:spPr>
            <a:xfrm>
              <a:off x="259095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33A131F7-DA8A-4C4C-979C-2216DD2C9B21}"/>
                </a:ext>
              </a:extLst>
            </p:cNvPr>
            <p:cNvSpPr/>
            <p:nvPr/>
          </p:nvSpPr>
          <p:spPr>
            <a:xfrm>
              <a:off x="268364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344721FA-8025-5B4A-920F-9D9E1D328B72}"/>
                </a:ext>
              </a:extLst>
            </p:cNvPr>
            <p:cNvSpPr/>
            <p:nvPr/>
          </p:nvSpPr>
          <p:spPr>
            <a:xfrm>
              <a:off x="2776269"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5F5E9FE0-5913-A049-BD3C-8B0A70439542}"/>
                </a:ext>
              </a:extLst>
            </p:cNvPr>
            <p:cNvSpPr/>
            <p:nvPr/>
          </p:nvSpPr>
          <p:spPr>
            <a:xfrm>
              <a:off x="286895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E25EA551-868D-2F44-BB15-2EC26772F619}"/>
                </a:ext>
              </a:extLst>
            </p:cNvPr>
            <p:cNvSpPr/>
            <p:nvPr/>
          </p:nvSpPr>
          <p:spPr>
            <a:xfrm>
              <a:off x="296164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0676E07C-9E22-5240-B0E5-7ABDB46DFFF5}"/>
                </a:ext>
              </a:extLst>
            </p:cNvPr>
            <p:cNvSpPr/>
            <p:nvPr/>
          </p:nvSpPr>
          <p:spPr>
            <a:xfrm>
              <a:off x="305433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036CF189-E162-6E47-8BFA-EFACDB8825AD}"/>
                </a:ext>
              </a:extLst>
            </p:cNvPr>
            <p:cNvSpPr/>
            <p:nvPr/>
          </p:nvSpPr>
          <p:spPr>
            <a:xfrm>
              <a:off x="314702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072732-1AA5-F943-AC99-D7AB5C0566B5}"/>
                </a:ext>
              </a:extLst>
            </p:cNvPr>
            <p:cNvSpPr/>
            <p:nvPr/>
          </p:nvSpPr>
          <p:spPr>
            <a:xfrm>
              <a:off x="323971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B9E53D9-DD24-D246-AB52-86DB42850F30}"/>
                </a:ext>
              </a:extLst>
            </p:cNvPr>
            <p:cNvSpPr/>
            <p:nvPr/>
          </p:nvSpPr>
          <p:spPr>
            <a:xfrm>
              <a:off x="333240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CFF70F5-2EFC-9143-8700-908EB6216CFE}"/>
                </a:ext>
              </a:extLst>
            </p:cNvPr>
            <p:cNvSpPr/>
            <p:nvPr/>
          </p:nvSpPr>
          <p:spPr>
            <a:xfrm>
              <a:off x="342509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CEC8D70-E36C-0742-B25D-46E45AB17901}"/>
                </a:ext>
              </a:extLst>
            </p:cNvPr>
            <p:cNvSpPr/>
            <p:nvPr/>
          </p:nvSpPr>
          <p:spPr>
            <a:xfrm>
              <a:off x="3517783"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B4F5EA3-9044-1246-82C4-0F2B567457BD}"/>
                </a:ext>
              </a:extLst>
            </p:cNvPr>
            <p:cNvSpPr/>
            <p:nvPr/>
          </p:nvSpPr>
          <p:spPr>
            <a:xfrm>
              <a:off x="361047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A449CF3-D509-9842-A970-EF494F5FF5E0}"/>
                </a:ext>
              </a:extLst>
            </p:cNvPr>
            <p:cNvSpPr/>
            <p:nvPr/>
          </p:nvSpPr>
          <p:spPr>
            <a:xfrm>
              <a:off x="370316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E910933-95B5-594C-8D2C-99C19519112F}"/>
                </a:ext>
              </a:extLst>
            </p:cNvPr>
            <p:cNvSpPr/>
            <p:nvPr/>
          </p:nvSpPr>
          <p:spPr>
            <a:xfrm>
              <a:off x="231288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1FDE9EC4-38A9-8D4D-8DAC-3E8302D6BCF2}"/>
                </a:ext>
              </a:extLst>
            </p:cNvPr>
            <p:cNvSpPr/>
            <p:nvPr/>
          </p:nvSpPr>
          <p:spPr>
            <a:xfrm>
              <a:off x="240557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A8C442A8-C450-CC4A-9A91-991FE64C9C50}"/>
                </a:ext>
              </a:extLst>
            </p:cNvPr>
            <p:cNvSpPr/>
            <p:nvPr/>
          </p:nvSpPr>
          <p:spPr>
            <a:xfrm>
              <a:off x="249826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7B2E88F-A395-324E-94A5-B6E2201BB35D}"/>
                </a:ext>
              </a:extLst>
            </p:cNvPr>
            <p:cNvSpPr/>
            <p:nvPr/>
          </p:nvSpPr>
          <p:spPr>
            <a:xfrm>
              <a:off x="259095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48F242EC-FE30-8C4C-BC29-643DE7AEEC78}"/>
                </a:ext>
              </a:extLst>
            </p:cNvPr>
            <p:cNvSpPr/>
            <p:nvPr/>
          </p:nvSpPr>
          <p:spPr>
            <a:xfrm>
              <a:off x="268364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D14071DC-5FA5-F149-A653-995436608D73}"/>
                </a:ext>
              </a:extLst>
            </p:cNvPr>
            <p:cNvSpPr/>
            <p:nvPr/>
          </p:nvSpPr>
          <p:spPr>
            <a:xfrm>
              <a:off x="2776269"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C3C082A-0A9E-D344-9420-B6152905E4EC}"/>
                </a:ext>
              </a:extLst>
            </p:cNvPr>
            <p:cNvSpPr/>
            <p:nvPr/>
          </p:nvSpPr>
          <p:spPr>
            <a:xfrm>
              <a:off x="286895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25F9CECE-8F8C-1545-93D2-61CA30BC6B16}"/>
                </a:ext>
              </a:extLst>
            </p:cNvPr>
            <p:cNvSpPr/>
            <p:nvPr/>
          </p:nvSpPr>
          <p:spPr>
            <a:xfrm>
              <a:off x="296164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CE9AB0E7-3625-4547-93B9-6DEFCF539CA6}"/>
                </a:ext>
              </a:extLst>
            </p:cNvPr>
            <p:cNvSpPr/>
            <p:nvPr/>
          </p:nvSpPr>
          <p:spPr>
            <a:xfrm>
              <a:off x="305433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88E7E044-3514-9245-893E-A7D975A291AD}"/>
                </a:ext>
              </a:extLst>
            </p:cNvPr>
            <p:cNvSpPr/>
            <p:nvPr/>
          </p:nvSpPr>
          <p:spPr>
            <a:xfrm>
              <a:off x="314702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B828CBD0-041A-954C-9537-573AEA68CB48}"/>
                </a:ext>
              </a:extLst>
            </p:cNvPr>
            <p:cNvSpPr/>
            <p:nvPr/>
          </p:nvSpPr>
          <p:spPr>
            <a:xfrm>
              <a:off x="323971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68ECB759-0FFC-814F-8243-64B5B231DFD6}"/>
                </a:ext>
              </a:extLst>
            </p:cNvPr>
            <p:cNvSpPr/>
            <p:nvPr/>
          </p:nvSpPr>
          <p:spPr>
            <a:xfrm>
              <a:off x="333240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F8714DE5-3D54-9846-B903-8FC6E35025C9}"/>
                </a:ext>
              </a:extLst>
            </p:cNvPr>
            <p:cNvSpPr/>
            <p:nvPr/>
          </p:nvSpPr>
          <p:spPr>
            <a:xfrm>
              <a:off x="342509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B7946F9-B90B-B942-9B52-308F776DF6FA}"/>
                </a:ext>
              </a:extLst>
            </p:cNvPr>
            <p:cNvSpPr/>
            <p:nvPr/>
          </p:nvSpPr>
          <p:spPr>
            <a:xfrm>
              <a:off x="3517783"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3C320F1-4664-2447-892E-DEAC1AA66CF0}"/>
                </a:ext>
              </a:extLst>
            </p:cNvPr>
            <p:cNvSpPr/>
            <p:nvPr/>
          </p:nvSpPr>
          <p:spPr>
            <a:xfrm>
              <a:off x="361047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E57FE9E7-7A70-5340-8D59-AFC06235EE1F}"/>
                </a:ext>
              </a:extLst>
            </p:cNvPr>
            <p:cNvSpPr/>
            <p:nvPr/>
          </p:nvSpPr>
          <p:spPr>
            <a:xfrm>
              <a:off x="370316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A6B47F7-D8E6-8F47-AF8A-C36672BA4AF1}"/>
                </a:ext>
              </a:extLst>
            </p:cNvPr>
            <p:cNvSpPr/>
            <p:nvPr/>
          </p:nvSpPr>
          <p:spPr>
            <a:xfrm>
              <a:off x="231288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E79EE59-40BB-6349-8CD3-DB427BD9F87D}"/>
                </a:ext>
              </a:extLst>
            </p:cNvPr>
            <p:cNvSpPr/>
            <p:nvPr/>
          </p:nvSpPr>
          <p:spPr>
            <a:xfrm>
              <a:off x="240557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44E2E757-80B2-984B-85B7-259DCFBB7165}"/>
                </a:ext>
              </a:extLst>
            </p:cNvPr>
            <p:cNvSpPr/>
            <p:nvPr/>
          </p:nvSpPr>
          <p:spPr>
            <a:xfrm>
              <a:off x="249826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D1CCE92-93D1-D84D-9A5F-C7FE69BA1008}"/>
                </a:ext>
              </a:extLst>
            </p:cNvPr>
            <p:cNvSpPr/>
            <p:nvPr/>
          </p:nvSpPr>
          <p:spPr>
            <a:xfrm>
              <a:off x="259095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9977579C-54B3-2A48-AB79-051D6017F585}"/>
                </a:ext>
              </a:extLst>
            </p:cNvPr>
            <p:cNvSpPr/>
            <p:nvPr/>
          </p:nvSpPr>
          <p:spPr>
            <a:xfrm>
              <a:off x="268364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988049C2-6CDC-2F4D-8691-A873DA5BA0D8}"/>
                </a:ext>
              </a:extLst>
            </p:cNvPr>
            <p:cNvSpPr/>
            <p:nvPr/>
          </p:nvSpPr>
          <p:spPr>
            <a:xfrm>
              <a:off x="2776269"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927D09B8-6199-6043-B9C7-44DA19719226}"/>
                </a:ext>
              </a:extLst>
            </p:cNvPr>
            <p:cNvSpPr/>
            <p:nvPr/>
          </p:nvSpPr>
          <p:spPr>
            <a:xfrm>
              <a:off x="286895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395B74CE-2FFB-1547-90B9-A54BE5688E37}"/>
                </a:ext>
              </a:extLst>
            </p:cNvPr>
            <p:cNvSpPr/>
            <p:nvPr/>
          </p:nvSpPr>
          <p:spPr>
            <a:xfrm>
              <a:off x="296164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348790E-0B60-CE49-812E-427C284505D3}"/>
                </a:ext>
              </a:extLst>
            </p:cNvPr>
            <p:cNvSpPr/>
            <p:nvPr/>
          </p:nvSpPr>
          <p:spPr>
            <a:xfrm>
              <a:off x="305433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90DC400-F675-274E-908D-E5DC505A89C0}"/>
                </a:ext>
              </a:extLst>
            </p:cNvPr>
            <p:cNvSpPr/>
            <p:nvPr/>
          </p:nvSpPr>
          <p:spPr>
            <a:xfrm>
              <a:off x="314702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9F79D897-F173-394C-B6C9-0F74104257AF}"/>
                </a:ext>
              </a:extLst>
            </p:cNvPr>
            <p:cNvSpPr/>
            <p:nvPr/>
          </p:nvSpPr>
          <p:spPr>
            <a:xfrm>
              <a:off x="323971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CB12F5AF-A951-194F-ACE3-60CC557A2755}"/>
                </a:ext>
              </a:extLst>
            </p:cNvPr>
            <p:cNvSpPr/>
            <p:nvPr/>
          </p:nvSpPr>
          <p:spPr>
            <a:xfrm>
              <a:off x="333240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B7B29DD-50A9-F14C-9DF8-32C86BE4959F}"/>
                </a:ext>
              </a:extLst>
            </p:cNvPr>
            <p:cNvSpPr/>
            <p:nvPr/>
          </p:nvSpPr>
          <p:spPr>
            <a:xfrm>
              <a:off x="342509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6E3C15A9-16A3-3E44-A7D7-731B1935547D}"/>
                </a:ext>
              </a:extLst>
            </p:cNvPr>
            <p:cNvSpPr/>
            <p:nvPr/>
          </p:nvSpPr>
          <p:spPr>
            <a:xfrm>
              <a:off x="3517783"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F1A16C0-EE29-3A46-8200-AA66379E96A0}"/>
                </a:ext>
              </a:extLst>
            </p:cNvPr>
            <p:cNvSpPr/>
            <p:nvPr/>
          </p:nvSpPr>
          <p:spPr>
            <a:xfrm>
              <a:off x="361047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A2BC19D-57F9-9245-90F9-4AA104632763}"/>
                </a:ext>
              </a:extLst>
            </p:cNvPr>
            <p:cNvSpPr/>
            <p:nvPr/>
          </p:nvSpPr>
          <p:spPr>
            <a:xfrm>
              <a:off x="370316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AB5DC7B-41E4-B54B-8962-7A13949BDF06}"/>
                </a:ext>
              </a:extLst>
            </p:cNvPr>
            <p:cNvSpPr/>
            <p:nvPr/>
          </p:nvSpPr>
          <p:spPr>
            <a:xfrm>
              <a:off x="231288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1218BD8D-2A85-2F4A-8D45-7035BACA0846}"/>
                </a:ext>
              </a:extLst>
            </p:cNvPr>
            <p:cNvSpPr/>
            <p:nvPr/>
          </p:nvSpPr>
          <p:spPr>
            <a:xfrm>
              <a:off x="240557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51EBD9F6-AB74-C248-884C-A65655EA9F64}"/>
                </a:ext>
              </a:extLst>
            </p:cNvPr>
            <p:cNvSpPr/>
            <p:nvPr/>
          </p:nvSpPr>
          <p:spPr>
            <a:xfrm>
              <a:off x="249826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CE693DE6-6596-2D45-B93C-3B5D9C923377}"/>
                </a:ext>
              </a:extLst>
            </p:cNvPr>
            <p:cNvSpPr/>
            <p:nvPr/>
          </p:nvSpPr>
          <p:spPr>
            <a:xfrm>
              <a:off x="259095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C3E507E1-9388-D241-8EEB-3C1B1F30DA54}"/>
                </a:ext>
              </a:extLst>
            </p:cNvPr>
            <p:cNvSpPr/>
            <p:nvPr/>
          </p:nvSpPr>
          <p:spPr>
            <a:xfrm>
              <a:off x="268364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23CBB0BB-01B3-D945-AA47-5CFC2388CE87}"/>
                </a:ext>
              </a:extLst>
            </p:cNvPr>
            <p:cNvSpPr/>
            <p:nvPr/>
          </p:nvSpPr>
          <p:spPr>
            <a:xfrm>
              <a:off x="2776269"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A0CC8D6D-9BBC-7E48-81EE-B1AF3F3DB373}"/>
                </a:ext>
              </a:extLst>
            </p:cNvPr>
            <p:cNvSpPr/>
            <p:nvPr/>
          </p:nvSpPr>
          <p:spPr>
            <a:xfrm>
              <a:off x="286895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4C3B3443-2CD0-DA49-9199-3F22965E57E3}"/>
                </a:ext>
              </a:extLst>
            </p:cNvPr>
            <p:cNvSpPr/>
            <p:nvPr/>
          </p:nvSpPr>
          <p:spPr>
            <a:xfrm>
              <a:off x="296164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A2F97D3C-AFDF-0E4E-8434-3EE16A803CB5}"/>
                </a:ext>
              </a:extLst>
            </p:cNvPr>
            <p:cNvSpPr/>
            <p:nvPr/>
          </p:nvSpPr>
          <p:spPr>
            <a:xfrm>
              <a:off x="305433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083DB4C-9B6B-9C4F-86FC-8D32501DF6B4}"/>
                </a:ext>
              </a:extLst>
            </p:cNvPr>
            <p:cNvSpPr/>
            <p:nvPr/>
          </p:nvSpPr>
          <p:spPr>
            <a:xfrm>
              <a:off x="314702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8E202867-AFC7-E04A-845F-EB74A10B5825}"/>
                </a:ext>
              </a:extLst>
            </p:cNvPr>
            <p:cNvSpPr/>
            <p:nvPr/>
          </p:nvSpPr>
          <p:spPr>
            <a:xfrm>
              <a:off x="323971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EE204831-F5F6-CB49-B097-C5CE5C6D7ED0}"/>
                </a:ext>
              </a:extLst>
            </p:cNvPr>
            <p:cNvSpPr/>
            <p:nvPr/>
          </p:nvSpPr>
          <p:spPr>
            <a:xfrm>
              <a:off x="333240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A2A3297E-29A1-F244-8279-10B95442B946}"/>
                </a:ext>
              </a:extLst>
            </p:cNvPr>
            <p:cNvSpPr/>
            <p:nvPr/>
          </p:nvSpPr>
          <p:spPr>
            <a:xfrm>
              <a:off x="342509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2D3F741E-6CEB-244B-A22D-970B6D102D75}"/>
                </a:ext>
              </a:extLst>
            </p:cNvPr>
            <p:cNvSpPr/>
            <p:nvPr/>
          </p:nvSpPr>
          <p:spPr>
            <a:xfrm>
              <a:off x="3517783"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3D47C35F-37BC-8A41-9DB4-435F7A515488}"/>
                </a:ext>
              </a:extLst>
            </p:cNvPr>
            <p:cNvSpPr/>
            <p:nvPr/>
          </p:nvSpPr>
          <p:spPr>
            <a:xfrm>
              <a:off x="361047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96BB6AFC-FBD3-234D-9C28-790210D65B89}"/>
                </a:ext>
              </a:extLst>
            </p:cNvPr>
            <p:cNvSpPr/>
            <p:nvPr/>
          </p:nvSpPr>
          <p:spPr>
            <a:xfrm>
              <a:off x="370316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C62FA7A7-9FD7-B647-A611-33E834858031}"/>
                </a:ext>
              </a:extLst>
            </p:cNvPr>
            <p:cNvSpPr/>
            <p:nvPr/>
          </p:nvSpPr>
          <p:spPr>
            <a:xfrm>
              <a:off x="231288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7224A8DF-F0CA-F849-AB45-9205860EB542}"/>
                </a:ext>
              </a:extLst>
            </p:cNvPr>
            <p:cNvSpPr/>
            <p:nvPr/>
          </p:nvSpPr>
          <p:spPr>
            <a:xfrm>
              <a:off x="240557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0E3D0E23-D782-3742-B024-9DB1C0B4A7BB}"/>
                </a:ext>
              </a:extLst>
            </p:cNvPr>
            <p:cNvSpPr/>
            <p:nvPr/>
          </p:nvSpPr>
          <p:spPr>
            <a:xfrm>
              <a:off x="249826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349325EF-E0E0-B748-8FD3-DE288DA838F0}"/>
                </a:ext>
              </a:extLst>
            </p:cNvPr>
            <p:cNvSpPr/>
            <p:nvPr/>
          </p:nvSpPr>
          <p:spPr>
            <a:xfrm>
              <a:off x="259095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BB63CF6B-38E6-1741-B052-16CC705F4789}"/>
                </a:ext>
              </a:extLst>
            </p:cNvPr>
            <p:cNvSpPr/>
            <p:nvPr/>
          </p:nvSpPr>
          <p:spPr>
            <a:xfrm>
              <a:off x="268364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70DF5BCE-FB2C-BD46-9A7B-870F03754FB8}"/>
                </a:ext>
              </a:extLst>
            </p:cNvPr>
            <p:cNvSpPr/>
            <p:nvPr/>
          </p:nvSpPr>
          <p:spPr>
            <a:xfrm>
              <a:off x="2776269"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6DE76B10-24D7-CE41-915B-EB041979D25D}"/>
                </a:ext>
              </a:extLst>
            </p:cNvPr>
            <p:cNvSpPr/>
            <p:nvPr/>
          </p:nvSpPr>
          <p:spPr>
            <a:xfrm>
              <a:off x="286895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E260F5B8-4E0C-2240-98F2-39E59DE2FA92}"/>
                </a:ext>
              </a:extLst>
            </p:cNvPr>
            <p:cNvSpPr/>
            <p:nvPr/>
          </p:nvSpPr>
          <p:spPr>
            <a:xfrm>
              <a:off x="296164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0313FCB2-F2A4-A945-8099-D1AB8F8C54B3}"/>
                </a:ext>
              </a:extLst>
            </p:cNvPr>
            <p:cNvSpPr/>
            <p:nvPr/>
          </p:nvSpPr>
          <p:spPr>
            <a:xfrm>
              <a:off x="305433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AB921473-8624-8B40-BBD4-540B0E823FAD}"/>
                </a:ext>
              </a:extLst>
            </p:cNvPr>
            <p:cNvSpPr/>
            <p:nvPr/>
          </p:nvSpPr>
          <p:spPr>
            <a:xfrm>
              <a:off x="314702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B0C856B5-0AA2-0D49-828E-33D29B43013C}"/>
                </a:ext>
              </a:extLst>
            </p:cNvPr>
            <p:cNvSpPr/>
            <p:nvPr/>
          </p:nvSpPr>
          <p:spPr>
            <a:xfrm>
              <a:off x="323971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DD74C347-E4F1-694B-8BEC-B69CD9AE66D6}"/>
                </a:ext>
              </a:extLst>
            </p:cNvPr>
            <p:cNvSpPr/>
            <p:nvPr/>
          </p:nvSpPr>
          <p:spPr>
            <a:xfrm>
              <a:off x="333240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A274FB2E-046E-E44D-9B74-C8B7EFBE9F27}"/>
                </a:ext>
              </a:extLst>
            </p:cNvPr>
            <p:cNvSpPr/>
            <p:nvPr/>
          </p:nvSpPr>
          <p:spPr>
            <a:xfrm>
              <a:off x="342509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858A2DEE-25C3-EA45-852E-7A6209497AFC}"/>
                </a:ext>
              </a:extLst>
            </p:cNvPr>
            <p:cNvSpPr/>
            <p:nvPr/>
          </p:nvSpPr>
          <p:spPr>
            <a:xfrm>
              <a:off x="3517783"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77BA47DF-C9AC-2647-A998-0EEA68182BD6}"/>
                </a:ext>
              </a:extLst>
            </p:cNvPr>
            <p:cNvSpPr/>
            <p:nvPr/>
          </p:nvSpPr>
          <p:spPr>
            <a:xfrm>
              <a:off x="361047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94C04BA0-964F-AB4A-9C67-6C5F9C3FA3EC}"/>
                </a:ext>
              </a:extLst>
            </p:cNvPr>
            <p:cNvSpPr/>
            <p:nvPr/>
          </p:nvSpPr>
          <p:spPr>
            <a:xfrm>
              <a:off x="370316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7A132F85-AA03-2949-B7ED-FF02DEFF3EC8}"/>
                </a:ext>
              </a:extLst>
            </p:cNvPr>
            <p:cNvSpPr/>
            <p:nvPr/>
          </p:nvSpPr>
          <p:spPr>
            <a:xfrm>
              <a:off x="231288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1A5A4F5-A750-4846-81C1-AC5F5249BD49}"/>
                </a:ext>
              </a:extLst>
            </p:cNvPr>
            <p:cNvSpPr/>
            <p:nvPr/>
          </p:nvSpPr>
          <p:spPr>
            <a:xfrm>
              <a:off x="240557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12B19316-F851-DB42-AAB2-F0B92D92B397}"/>
                </a:ext>
              </a:extLst>
            </p:cNvPr>
            <p:cNvSpPr/>
            <p:nvPr/>
          </p:nvSpPr>
          <p:spPr>
            <a:xfrm>
              <a:off x="249826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DDD07A86-DA41-BC4A-B141-3378B18E6CA1}"/>
                </a:ext>
              </a:extLst>
            </p:cNvPr>
            <p:cNvSpPr/>
            <p:nvPr/>
          </p:nvSpPr>
          <p:spPr>
            <a:xfrm>
              <a:off x="259095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8D9DA740-D72D-CA44-A74C-0760736360EF}"/>
                </a:ext>
              </a:extLst>
            </p:cNvPr>
            <p:cNvSpPr/>
            <p:nvPr/>
          </p:nvSpPr>
          <p:spPr>
            <a:xfrm>
              <a:off x="268364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378E9637-6AF5-1C41-A1F4-5D5AD9E6909F}"/>
                </a:ext>
              </a:extLst>
            </p:cNvPr>
            <p:cNvSpPr/>
            <p:nvPr/>
          </p:nvSpPr>
          <p:spPr>
            <a:xfrm>
              <a:off x="2776269"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7D9FF761-5D9A-E043-AA8B-C5CC65520C2F}"/>
                </a:ext>
              </a:extLst>
            </p:cNvPr>
            <p:cNvSpPr/>
            <p:nvPr/>
          </p:nvSpPr>
          <p:spPr>
            <a:xfrm>
              <a:off x="286895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F87DC5B6-CC41-0344-BCDD-D109CD1C38D1}"/>
                </a:ext>
              </a:extLst>
            </p:cNvPr>
            <p:cNvSpPr/>
            <p:nvPr/>
          </p:nvSpPr>
          <p:spPr>
            <a:xfrm>
              <a:off x="296164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41CD014D-E9DE-734F-B71D-B40B5DBB38E4}"/>
                </a:ext>
              </a:extLst>
            </p:cNvPr>
            <p:cNvSpPr/>
            <p:nvPr/>
          </p:nvSpPr>
          <p:spPr>
            <a:xfrm>
              <a:off x="305433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C4E1732D-F01C-834C-A9C7-FCCCEDF57A45}"/>
                </a:ext>
              </a:extLst>
            </p:cNvPr>
            <p:cNvSpPr/>
            <p:nvPr/>
          </p:nvSpPr>
          <p:spPr>
            <a:xfrm>
              <a:off x="314702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6B4A2050-094A-724C-B2C6-5844B0A09144}"/>
                </a:ext>
              </a:extLst>
            </p:cNvPr>
            <p:cNvSpPr/>
            <p:nvPr/>
          </p:nvSpPr>
          <p:spPr>
            <a:xfrm>
              <a:off x="323971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BB837884-92F8-DA4C-8400-B8E7834772DE}"/>
                </a:ext>
              </a:extLst>
            </p:cNvPr>
            <p:cNvSpPr/>
            <p:nvPr/>
          </p:nvSpPr>
          <p:spPr>
            <a:xfrm>
              <a:off x="333240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8136A07B-A370-204B-A65E-87CE38718845}"/>
                </a:ext>
              </a:extLst>
            </p:cNvPr>
            <p:cNvSpPr/>
            <p:nvPr/>
          </p:nvSpPr>
          <p:spPr>
            <a:xfrm>
              <a:off x="342509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3CE82AA1-5449-4949-9275-32208E2E6EF4}"/>
                </a:ext>
              </a:extLst>
            </p:cNvPr>
            <p:cNvSpPr/>
            <p:nvPr/>
          </p:nvSpPr>
          <p:spPr>
            <a:xfrm>
              <a:off x="3517783"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91ECAA1D-563E-9847-8D14-095F2C19BCD3}"/>
                </a:ext>
              </a:extLst>
            </p:cNvPr>
            <p:cNvSpPr/>
            <p:nvPr/>
          </p:nvSpPr>
          <p:spPr>
            <a:xfrm>
              <a:off x="361047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7AF39DE9-9D90-4849-A3F5-1090EF7A8A10}"/>
                </a:ext>
              </a:extLst>
            </p:cNvPr>
            <p:cNvSpPr/>
            <p:nvPr/>
          </p:nvSpPr>
          <p:spPr>
            <a:xfrm>
              <a:off x="370316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61505418-91D8-5B4E-9EC1-EBF389F8D293}"/>
                </a:ext>
              </a:extLst>
            </p:cNvPr>
            <p:cNvSpPr/>
            <p:nvPr/>
          </p:nvSpPr>
          <p:spPr>
            <a:xfrm>
              <a:off x="11843357" y="-46433"/>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FB58B6EF-505E-8B48-B807-674C4B292085}"/>
                </a:ext>
              </a:extLst>
            </p:cNvPr>
            <p:cNvSpPr/>
            <p:nvPr/>
          </p:nvSpPr>
          <p:spPr>
            <a:xfrm>
              <a:off x="11936046"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E368A149-645E-9E4B-89EF-53E014825761}"/>
                </a:ext>
              </a:extLst>
            </p:cNvPr>
            <p:cNvSpPr/>
            <p:nvPr/>
          </p:nvSpPr>
          <p:spPr>
            <a:xfrm>
              <a:off x="1202873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CCCA14C4-B335-1645-A098-38C4F41EF0F6}"/>
                </a:ext>
              </a:extLst>
            </p:cNvPr>
            <p:cNvSpPr/>
            <p:nvPr/>
          </p:nvSpPr>
          <p:spPr>
            <a:xfrm>
              <a:off x="1212142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899BF21D-3322-F743-B855-32329350BABE}"/>
                </a:ext>
              </a:extLst>
            </p:cNvPr>
            <p:cNvSpPr/>
            <p:nvPr/>
          </p:nvSpPr>
          <p:spPr>
            <a:xfrm>
              <a:off x="12214114"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81B66336-91C0-AE47-887F-77B2F61332E1}"/>
                </a:ext>
              </a:extLst>
            </p:cNvPr>
            <p:cNvSpPr/>
            <p:nvPr/>
          </p:nvSpPr>
          <p:spPr>
            <a:xfrm>
              <a:off x="11843357" y="42675"/>
              <a:ext cx="37254" cy="37250"/>
            </a:xfrm>
            <a:custGeom>
              <a:avLst/>
              <a:gdLst>
                <a:gd name="connsiteX0" fmla="*/ 37254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6"/>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F04FD2D7-D5B2-E64B-AF1D-A348C7B6B5C0}"/>
                </a:ext>
              </a:extLst>
            </p:cNvPr>
            <p:cNvSpPr/>
            <p:nvPr/>
          </p:nvSpPr>
          <p:spPr>
            <a:xfrm>
              <a:off x="11936046"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9BA57728-2F7C-1948-87AD-7C311902C3CA}"/>
                </a:ext>
              </a:extLst>
            </p:cNvPr>
            <p:cNvSpPr/>
            <p:nvPr/>
          </p:nvSpPr>
          <p:spPr>
            <a:xfrm>
              <a:off x="1202873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7C884CE0-F018-D548-AF8E-E0F1A21CE93D}"/>
                </a:ext>
              </a:extLst>
            </p:cNvPr>
            <p:cNvSpPr/>
            <p:nvPr/>
          </p:nvSpPr>
          <p:spPr>
            <a:xfrm>
              <a:off x="1212142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E63B919F-92BA-4A45-8340-F45F84474480}"/>
                </a:ext>
              </a:extLst>
            </p:cNvPr>
            <p:cNvSpPr/>
            <p:nvPr/>
          </p:nvSpPr>
          <p:spPr>
            <a:xfrm>
              <a:off x="12214114"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8AF3A22-7B0D-854D-B9E1-E129039DBBC0}"/>
                </a:ext>
              </a:extLst>
            </p:cNvPr>
            <p:cNvSpPr/>
            <p:nvPr/>
          </p:nvSpPr>
          <p:spPr>
            <a:xfrm>
              <a:off x="11843357" y="138481"/>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F6CCB3E9-D3DC-DF4E-A378-CF9A6D744CFE}"/>
                </a:ext>
              </a:extLst>
            </p:cNvPr>
            <p:cNvSpPr/>
            <p:nvPr/>
          </p:nvSpPr>
          <p:spPr>
            <a:xfrm>
              <a:off x="11936046" y="137844"/>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214BFCC5-F213-3A4C-AF41-71C1A370421A}"/>
                </a:ext>
              </a:extLst>
            </p:cNvPr>
            <p:cNvSpPr/>
            <p:nvPr/>
          </p:nvSpPr>
          <p:spPr>
            <a:xfrm>
              <a:off x="1202873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42594405-7BBF-0245-AB0E-9BEEE0D5F93E}"/>
                </a:ext>
              </a:extLst>
            </p:cNvPr>
            <p:cNvSpPr/>
            <p:nvPr/>
          </p:nvSpPr>
          <p:spPr>
            <a:xfrm>
              <a:off x="1212142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ABA86EF4-6E55-0349-950A-AE7C4966C864}"/>
                </a:ext>
              </a:extLst>
            </p:cNvPr>
            <p:cNvSpPr/>
            <p:nvPr/>
          </p:nvSpPr>
          <p:spPr>
            <a:xfrm>
              <a:off x="12214114"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E68A5A4B-24A5-1844-B6BB-8F375487F63C}"/>
                </a:ext>
              </a:extLst>
            </p:cNvPr>
            <p:cNvSpPr/>
            <p:nvPr/>
          </p:nvSpPr>
          <p:spPr>
            <a:xfrm>
              <a:off x="11843357" y="227590"/>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BF8AB1D3-2B31-D346-8C0A-1E357C124167}"/>
                </a:ext>
              </a:extLst>
            </p:cNvPr>
            <p:cNvSpPr/>
            <p:nvPr/>
          </p:nvSpPr>
          <p:spPr>
            <a:xfrm>
              <a:off x="11936046"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14ECE81D-ADB4-8146-A66A-A5CFEFFDA9A0}"/>
                </a:ext>
              </a:extLst>
            </p:cNvPr>
            <p:cNvSpPr/>
            <p:nvPr/>
          </p:nvSpPr>
          <p:spPr>
            <a:xfrm>
              <a:off x="1202873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D36EED69-4F05-4B4B-A2B1-97909479CA19}"/>
                </a:ext>
              </a:extLst>
            </p:cNvPr>
            <p:cNvSpPr/>
            <p:nvPr/>
          </p:nvSpPr>
          <p:spPr>
            <a:xfrm>
              <a:off x="1212142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5C9725E3-0FFA-EE49-932C-FCF928C8950C}"/>
                </a:ext>
              </a:extLst>
            </p:cNvPr>
            <p:cNvSpPr/>
            <p:nvPr/>
          </p:nvSpPr>
          <p:spPr>
            <a:xfrm>
              <a:off x="12214114"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4653E5B8-6568-674C-820A-23462850CE96}"/>
                </a:ext>
              </a:extLst>
            </p:cNvPr>
            <p:cNvSpPr/>
            <p:nvPr/>
          </p:nvSpPr>
          <p:spPr>
            <a:xfrm>
              <a:off x="692196" y="6619065"/>
              <a:ext cx="343581" cy="381057"/>
            </a:xfrm>
            <a:custGeom>
              <a:avLst/>
              <a:gdLst>
                <a:gd name="connsiteX0" fmla="*/ 343582 w 343581"/>
                <a:gd name="connsiteY0" fmla="*/ 0 h 381057"/>
                <a:gd name="connsiteX1" fmla="*/ 0 w 343581"/>
                <a:gd name="connsiteY1" fmla="*/ 167056 h 381057"/>
                <a:gd name="connsiteX2" fmla="*/ 316470 w 343581"/>
                <a:gd name="connsiteY2" fmla="*/ 381058 h 381057"/>
                <a:gd name="connsiteX3" fmla="*/ 343582 w 343581"/>
                <a:gd name="connsiteY3" fmla="*/ 0 h 381057"/>
              </a:gdLst>
              <a:ahLst/>
              <a:cxnLst>
                <a:cxn ang="0">
                  <a:pos x="connsiteX0" y="connsiteY0"/>
                </a:cxn>
                <a:cxn ang="0">
                  <a:pos x="connsiteX1" y="connsiteY1"/>
                </a:cxn>
                <a:cxn ang="0">
                  <a:pos x="connsiteX2" y="connsiteY2"/>
                </a:cxn>
                <a:cxn ang="0">
                  <a:pos x="connsiteX3" y="connsiteY3"/>
                </a:cxn>
              </a:cxnLst>
              <a:rect l="l" t="t" r="r" b="b"/>
              <a:pathLst>
                <a:path w="343581" h="381057">
                  <a:moveTo>
                    <a:pt x="343582" y="0"/>
                  </a:moveTo>
                  <a:lnTo>
                    <a:pt x="0" y="167056"/>
                  </a:lnTo>
                  <a:lnTo>
                    <a:pt x="316470" y="381058"/>
                  </a:lnTo>
                  <a:lnTo>
                    <a:pt x="343582" y="0"/>
                  </a:lnTo>
                  <a:close/>
                </a:path>
              </a:pathLst>
            </a:custGeom>
            <a:noFill/>
            <a:ln w="35657"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227808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572C4E17-6591-AA49-9BB1-3648C87BB720}"/>
              </a:ext>
            </a:extLst>
          </p:cNvPr>
          <p:cNvGrpSpPr/>
          <p:nvPr/>
        </p:nvGrpSpPr>
        <p:grpSpPr>
          <a:xfrm flipH="1">
            <a:off x="-495300" y="-452088"/>
            <a:ext cx="13081000" cy="7733213"/>
            <a:chOff x="-419100" y="-452088"/>
            <a:chExt cx="13079720" cy="7733213"/>
          </a:xfrm>
        </p:grpSpPr>
        <p:sp>
          <p:nvSpPr>
            <p:cNvPr id="6" name="Freeform 5">
              <a:extLst>
                <a:ext uri="{FF2B5EF4-FFF2-40B4-BE49-F238E27FC236}">
                  <a16:creationId xmlns:a16="http://schemas.microsoft.com/office/drawing/2014/main" id="{32320236-CE2C-1941-88CE-614D0E4E69EF}"/>
                </a:ext>
              </a:extLst>
            </p:cNvPr>
            <p:cNvSpPr/>
            <p:nvPr/>
          </p:nvSpPr>
          <p:spPr>
            <a:xfrm>
              <a:off x="9222396" y="-11852"/>
              <a:ext cx="3034810" cy="2464078"/>
            </a:xfrm>
            <a:custGeom>
              <a:avLst/>
              <a:gdLst>
                <a:gd name="connsiteX0" fmla="*/ 3034024 w 3034810"/>
                <a:gd name="connsiteY0" fmla="*/ 2464079 h 2464078"/>
                <a:gd name="connsiteX1" fmla="*/ 2204708 w 3034810"/>
                <a:gd name="connsiteY1" fmla="*/ 577125 h 2464078"/>
                <a:gd name="connsiteX2" fmla="*/ 0 w 3034810"/>
                <a:gd name="connsiteY2" fmla="*/ 0 h 2464078"/>
                <a:gd name="connsiteX3" fmla="*/ 3024493 w 3034810"/>
                <a:gd name="connsiteY3" fmla="*/ 0 h 2464078"/>
                <a:gd name="connsiteX4" fmla="*/ 3034024 w 3034810"/>
                <a:gd name="connsiteY4" fmla="*/ 2464079 h 246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810" h="2464078">
                  <a:moveTo>
                    <a:pt x="3034024" y="2464079"/>
                  </a:moveTo>
                  <a:cubicBezTo>
                    <a:pt x="2782575" y="2464079"/>
                    <a:pt x="2805922" y="1088142"/>
                    <a:pt x="2204708" y="577125"/>
                  </a:cubicBezTo>
                  <a:cubicBezTo>
                    <a:pt x="1651149" y="106683"/>
                    <a:pt x="450510" y="307058"/>
                    <a:pt x="0" y="0"/>
                  </a:cubicBezTo>
                  <a:lnTo>
                    <a:pt x="3024493" y="0"/>
                  </a:lnTo>
                  <a:cubicBezTo>
                    <a:pt x="3024493" y="0"/>
                    <a:pt x="3038182" y="2464079"/>
                    <a:pt x="3034024" y="2464079"/>
                  </a:cubicBezTo>
                  <a:close/>
                </a:path>
              </a:pathLst>
            </a:custGeom>
            <a:solidFill>
              <a:schemeClr val="accent2"/>
            </a:solidFill>
            <a:ln w="639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F3DBF04-DB33-A74B-A925-DC04B3CC749B}"/>
                </a:ext>
              </a:extLst>
            </p:cNvPr>
            <p:cNvSpPr/>
            <p:nvPr/>
          </p:nvSpPr>
          <p:spPr>
            <a:xfrm>
              <a:off x="-280294" y="1554283"/>
              <a:ext cx="575755" cy="638946"/>
            </a:xfrm>
            <a:custGeom>
              <a:avLst/>
              <a:gdLst>
                <a:gd name="connsiteX0" fmla="*/ 575756 w 575755"/>
                <a:gd name="connsiteY0" fmla="*/ 0 h 638946"/>
                <a:gd name="connsiteX1" fmla="*/ 0 w 575755"/>
                <a:gd name="connsiteY1" fmla="*/ 280179 h 638946"/>
                <a:gd name="connsiteX2" fmla="*/ 530404 w 575755"/>
                <a:gd name="connsiteY2" fmla="*/ 638947 h 638946"/>
                <a:gd name="connsiteX3" fmla="*/ 575756 w 575755"/>
                <a:gd name="connsiteY3" fmla="*/ 0 h 638946"/>
              </a:gdLst>
              <a:ahLst/>
              <a:cxnLst>
                <a:cxn ang="0">
                  <a:pos x="connsiteX0" y="connsiteY0"/>
                </a:cxn>
                <a:cxn ang="0">
                  <a:pos x="connsiteX1" y="connsiteY1"/>
                </a:cxn>
                <a:cxn ang="0">
                  <a:pos x="connsiteX2" y="connsiteY2"/>
                </a:cxn>
                <a:cxn ang="0">
                  <a:pos x="connsiteX3" y="connsiteY3"/>
                </a:cxn>
              </a:cxnLst>
              <a:rect l="l" t="t" r="r" b="b"/>
              <a:pathLst>
                <a:path w="575755" h="638946">
                  <a:moveTo>
                    <a:pt x="575756" y="0"/>
                  </a:moveTo>
                  <a:lnTo>
                    <a:pt x="0" y="280179"/>
                  </a:lnTo>
                  <a:lnTo>
                    <a:pt x="530404" y="638947"/>
                  </a:lnTo>
                  <a:lnTo>
                    <a:pt x="575756" y="0"/>
                  </a:lnTo>
                  <a:close/>
                </a:path>
              </a:pathLst>
            </a:custGeom>
            <a:solidFill>
              <a:schemeClr val="accent2"/>
            </a:solidFill>
            <a:ln w="639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49B5F3-D301-BA45-B490-FF6D64805D2A}"/>
                </a:ext>
              </a:extLst>
            </p:cNvPr>
            <p:cNvSpPr/>
            <p:nvPr/>
          </p:nvSpPr>
          <p:spPr>
            <a:xfrm>
              <a:off x="11612349" y="4597856"/>
              <a:ext cx="1048271" cy="497961"/>
            </a:xfrm>
            <a:custGeom>
              <a:avLst/>
              <a:gdLst>
                <a:gd name="connsiteX0" fmla="*/ 216907 w 1048271"/>
                <a:gd name="connsiteY0" fmla="*/ 256820 h 497961"/>
                <a:gd name="connsiteX1" fmla="*/ 377653 w 1048271"/>
                <a:gd name="connsiteY1" fmla="*/ 243573 h 497961"/>
                <a:gd name="connsiteX2" fmla="*/ 516907 w 1048271"/>
                <a:gd name="connsiteY2" fmla="*/ 232821 h 497961"/>
                <a:gd name="connsiteX3" fmla="*/ 617270 w 1048271"/>
                <a:gd name="connsiteY3" fmla="*/ 135674 h 497961"/>
                <a:gd name="connsiteX4" fmla="*/ 733751 w 1048271"/>
                <a:gd name="connsiteY4" fmla="*/ 24063 h 497961"/>
                <a:gd name="connsiteX5" fmla="*/ 894497 w 1048271"/>
                <a:gd name="connsiteY5" fmla="*/ 10816 h 497961"/>
                <a:gd name="connsiteX6" fmla="*/ 1033751 w 1048271"/>
                <a:gd name="connsiteY6" fmla="*/ 0 h 497961"/>
                <a:gd name="connsiteX7" fmla="*/ 1048271 w 1048271"/>
                <a:gd name="connsiteY7" fmla="*/ 32382 h 497961"/>
                <a:gd name="connsiteX8" fmla="*/ 887525 w 1048271"/>
                <a:gd name="connsiteY8" fmla="*/ 45566 h 497961"/>
                <a:gd name="connsiteX9" fmla="*/ 748271 w 1048271"/>
                <a:gd name="connsiteY9" fmla="*/ 56381 h 497961"/>
                <a:gd name="connsiteX10" fmla="*/ 647909 w 1048271"/>
                <a:gd name="connsiteY10" fmla="*/ 153529 h 497961"/>
                <a:gd name="connsiteX11" fmla="*/ 531427 w 1048271"/>
                <a:gd name="connsiteY11" fmla="*/ 265140 h 497961"/>
                <a:gd name="connsiteX12" fmla="*/ 370681 w 1048271"/>
                <a:gd name="connsiteY12" fmla="*/ 278387 h 497961"/>
                <a:gd name="connsiteX13" fmla="*/ 231428 w 1048271"/>
                <a:gd name="connsiteY13" fmla="*/ 289139 h 497961"/>
                <a:gd name="connsiteX14" fmla="*/ 131066 w 1048271"/>
                <a:gd name="connsiteY14" fmla="*/ 386286 h 497961"/>
                <a:gd name="connsiteX15" fmla="*/ 14584 w 1048271"/>
                <a:gd name="connsiteY15" fmla="*/ 497961 h 497961"/>
                <a:gd name="connsiteX16" fmla="*/ 0 w 1048271"/>
                <a:gd name="connsiteY16" fmla="*/ 465643 h 497961"/>
                <a:gd name="connsiteX17" fmla="*/ 100426 w 1048271"/>
                <a:gd name="connsiteY17" fmla="*/ 368495 h 497961"/>
                <a:gd name="connsiteX18" fmla="*/ 216907 w 1048271"/>
                <a:gd name="connsiteY18" fmla="*/ 256820 h 4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8271" h="497961">
                  <a:moveTo>
                    <a:pt x="216907" y="256820"/>
                  </a:moveTo>
                  <a:cubicBezTo>
                    <a:pt x="286694" y="225397"/>
                    <a:pt x="332941" y="234677"/>
                    <a:pt x="377653" y="243573"/>
                  </a:cubicBezTo>
                  <a:cubicBezTo>
                    <a:pt x="418720" y="251828"/>
                    <a:pt x="457483" y="259572"/>
                    <a:pt x="516907" y="232821"/>
                  </a:cubicBezTo>
                  <a:cubicBezTo>
                    <a:pt x="576331" y="206071"/>
                    <a:pt x="596225" y="171832"/>
                    <a:pt x="617270" y="135674"/>
                  </a:cubicBezTo>
                  <a:cubicBezTo>
                    <a:pt x="640233" y="96251"/>
                    <a:pt x="663964" y="55485"/>
                    <a:pt x="733751" y="24063"/>
                  </a:cubicBezTo>
                  <a:cubicBezTo>
                    <a:pt x="803538" y="-7360"/>
                    <a:pt x="849785" y="1856"/>
                    <a:pt x="894497" y="10816"/>
                  </a:cubicBezTo>
                  <a:cubicBezTo>
                    <a:pt x="935563" y="19007"/>
                    <a:pt x="974326" y="26815"/>
                    <a:pt x="1033751" y="0"/>
                  </a:cubicBezTo>
                  <a:lnTo>
                    <a:pt x="1048271" y="32382"/>
                  </a:lnTo>
                  <a:cubicBezTo>
                    <a:pt x="978484" y="63805"/>
                    <a:pt x="932237" y="54526"/>
                    <a:pt x="887525" y="45566"/>
                  </a:cubicBezTo>
                  <a:cubicBezTo>
                    <a:pt x="846523" y="37374"/>
                    <a:pt x="807759" y="29631"/>
                    <a:pt x="748271" y="56381"/>
                  </a:cubicBezTo>
                  <a:cubicBezTo>
                    <a:pt x="688783" y="83132"/>
                    <a:pt x="668954" y="117307"/>
                    <a:pt x="647909" y="153529"/>
                  </a:cubicBezTo>
                  <a:cubicBezTo>
                    <a:pt x="624945" y="192951"/>
                    <a:pt x="601214" y="233717"/>
                    <a:pt x="531427" y="265140"/>
                  </a:cubicBezTo>
                  <a:cubicBezTo>
                    <a:pt x="461640" y="296562"/>
                    <a:pt x="415457" y="287347"/>
                    <a:pt x="370681" y="278387"/>
                  </a:cubicBezTo>
                  <a:cubicBezTo>
                    <a:pt x="329679" y="270132"/>
                    <a:pt x="290852" y="262388"/>
                    <a:pt x="231428" y="289139"/>
                  </a:cubicBezTo>
                  <a:cubicBezTo>
                    <a:pt x="172004" y="315889"/>
                    <a:pt x="152110" y="350128"/>
                    <a:pt x="131066" y="386286"/>
                  </a:cubicBezTo>
                  <a:cubicBezTo>
                    <a:pt x="108102" y="425709"/>
                    <a:pt x="84370" y="466539"/>
                    <a:pt x="14584" y="497961"/>
                  </a:cubicBezTo>
                  <a:lnTo>
                    <a:pt x="0" y="465643"/>
                  </a:lnTo>
                  <a:cubicBezTo>
                    <a:pt x="59424" y="438828"/>
                    <a:pt x="79381" y="404653"/>
                    <a:pt x="100426" y="368495"/>
                  </a:cubicBezTo>
                  <a:cubicBezTo>
                    <a:pt x="123389" y="329073"/>
                    <a:pt x="147121" y="288243"/>
                    <a:pt x="216907" y="256820"/>
                  </a:cubicBezTo>
                  <a:close/>
                </a:path>
              </a:pathLst>
            </a:custGeom>
            <a:solidFill>
              <a:srgbClr val="231F20"/>
            </a:solidFill>
            <a:ln w="639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703DF42-D7B6-A64B-BCDA-521968B43AB3}"/>
                </a:ext>
              </a:extLst>
            </p:cNvPr>
            <p:cNvSpPr/>
            <p:nvPr/>
          </p:nvSpPr>
          <p:spPr>
            <a:xfrm>
              <a:off x="4581424" y="-452088"/>
              <a:ext cx="1075392" cy="769820"/>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2"/>
            </a:solidFill>
            <a:ln w="639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3FC0D70-6A94-6648-B899-E749C86EE7C5}"/>
                </a:ext>
              </a:extLst>
            </p:cNvPr>
            <p:cNvSpPr/>
            <p:nvPr/>
          </p:nvSpPr>
          <p:spPr>
            <a:xfrm>
              <a:off x="4605795" y="-281151"/>
              <a:ext cx="1075328" cy="769820"/>
            </a:xfrm>
            <a:custGeom>
              <a:avLst/>
              <a:gdLst>
                <a:gd name="connsiteX0" fmla="*/ 734007 w 1075328"/>
                <a:gd name="connsiteY0" fmla="*/ 769821 h 769820"/>
                <a:gd name="connsiteX1" fmla="*/ 0 w 1075328"/>
                <a:gd name="connsiteY1" fmla="*/ 0 h 769820"/>
                <a:gd name="connsiteX2" fmla="*/ 1075329 w 1075328"/>
                <a:gd name="connsiteY2" fmla="*/ 444076 h 769820"/>
                <a:gd name="connsiteX3" fmla="*/ 734007 w 1075328"/>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28" h="769820">
                  <a:moveTo>
                    <a:pt x="734007" y="769821"/>
                  </a:moveTo>
                  <a:lnTo>
                    <a:pt x="0" y="0"/>
                  </a:lnTo>
                  <a:lnTo>
                    <a:pt x="1075329" y="444076"/>
                  </a:lnTo>
                  <a:lnTo>
                    <a:pt x="734007" y="769821"/>
                  </a:lnTo>
                  <a:close/>
                </a:path>
              </a:pathLst>
            </a:custGeom>
            <a:noFill/>
            <a:ln w="35428" cap="flat">
              <a:solidFill>
                <a:srgbClr val="231F20"/>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C6B5AA-5975-B245-94BA-96673DC5A9C5}"/>
                </a:ext>
              </a:extLst>
            </p:cNvPr>
            <p:cNvSpPr/>
            <p:nvPr/>
          </p:nvSpPr>
          <p:spPr>
            <a:xfrm>
              <a:off x="10101477" y="6334608"/>
              <a:ext cx="1075392" cy="769820"/>
            </a:xfrm>
            <a:custGeom>
              <a:avLst/>
              <a:gdLst>
                <a:gd name="connsiteX0" fmla="*/ 734007 w 1075392"/>
                <a:gd name="connsiteY0" fmla="*/ 769821 h 769820"/>
                <a:gd name="connsiteX1" fmla="*/ 0 w 1075392"/>
                <a:gd name="connsiteY1" fmla="*/ 0 h 769820"/>
                <a:gd name="connsiteX2" fmla="*/ 1075393 w 1075392"/>
                <a:gd name="connsiteY2" fmla="*/ 444076 h 769820"/>
                <a:gd name="connsiteX3" fmla="*/ 734007 w 1075392"/>
                <a:gd name="connsiteY3" fmla="*/ 769821 h 769820"/>
              </a:gdLst>
              <a:ahLst/>
              <a:cxnLst>
                <a:cxn ang="0">
                  <a:pos x="connsiteX0" y="connsiteY0"/>
                </a:cxn>
                <a:cxn ang="0">
                  <a:pos x="connsiteX1" y="connsiteY1"/>
                </a:cxn>
                <a:cxn ang="0">
                  <a:pos x="connsiteX2" y="connsiteY2"/>
                </a:cxn>
                <a:cxn ang="0">
                  <a:pos x="connsiteX3" y="connsiteY3"/>
                </a:cxn>
              </a:cxnLst>
              <a:rect l="l" t="t" r="r" b="b"/>
              <a:pathLst>
                <a:path w="1075392" h="769820">
                  <a:moveTo>
                    <a:pt x="734007" y="769821"/>
                  </a:moveTo>
                  <a:lnTo>
                    <a:pt x="0" y="0"/>
                  </a:lnTo>
                  <a:lnTo>
                    <a:pt x="1075393" y="444076"/>
                  </a:lnTo>
                  <a:lnTo>
                    <a:pt x="734007" y="769821"/>
                  </a:lnTo>
                  <a:close/>
                </a:path>
              </a:pathLst>
            </a:custGeom>
            <a:solidFill>
              <a:schemeClr val="accent2"/>
            </a:solidFill>
            <a:ln w="639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8FBE08-154F-5840-B019-5C53DFBBDF45}"/>
                </a:ext>
              </a:extLst>
            </p:cNvPr>
            <p:cNvSpPr/>
            <p:nvPr/>
          </p:nvSpPr>
          <p:spPr>
            <a:xfrm>
              <a:off x="10125849" y="6505544"/>
              <a:ext cx="1075328" cy="769884"/>
            </a:xfrm>
            <a:custGeom>
              <a:avLst/>
              <a:gdLst>
                <a:gd name="connsiteX0" fmla="*/ 734007 w 1075328"/>
                <a:gd name="connsiteY0" fmla="*/ 769885 h 769884"/>
                <a:gd name="connsiteX1" fmla="*/ 0 w 1075328"/>
                <a:gd name="connsiteY1" fmla="*/ 0 h 769884"/>
                <a:gd name="connsiteX2" fmla="*/ 1075329 w 1075328"/>
                <a:gd name="connsiteY2" fmla="*/ 444076 h 769884"/>
                <a:gd name="connsiteX3" fmla="*/ 734007 w 1075328"/>
                <a:gd name="connsiteY3" fmla="*/ 769885 h 769884"/>
              </a:gdLst>
              <a:ahLst/>
              <a:cxnLst>
                <a:cxn ang="0">
                  <a:pos x="connsiteX0" y="connsiteY0"/>
                </a:cxn>
                <a:cxn ang="0">
                  <a:pos x="connsiteX1" y="connsiteY1"/>
                </a:cxn>
                <a:cxn ang="0">
                  <a:pos x="connsiteX2" y="connsiteY2"/>
                </a:cxn>
                <a:cxn ang="0">
                  <a:pos x="connsiteX3" y="connsiteY3"/>
                </a:cxn>
              </a:cxnLst>
              <a:rect l="l" t="t" r="r" b="b"/>
              <a:pathLst>
                <a:path w="1075328" h="769884">
                  <a:moveTo>
                    <a:pt x="734007" y="769885"/>
                  </a:moveTo>
                  <a:lnTo>
                    <a:pt x="0" y="0"/>
                  </a:lnTo>
                  <a:lnTo>
                    <a:pt x="1075329" y="444076"/>
                  </a:lnTo>
                  <a:lnTo>
                    <a:pt x="734007" y="769885"/>
                  </a:lnTo>
                  <a:close/>
                </a:path>
              </a:pathLst>
            </a:custGeom>
            <a:noFill/>
            <a:ln w="35428" cap="flat">
              <a:solidFill>
                <a:srgbClr val="231F20"/>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4C3E4E8-FC9C-FB46-B4EF-C2F25104C670}"/>
                </a:ext>
              </a:extLst>
            </p:cNvPr>
            <p:cNvSpPr/>
            <p:nvPr/>
          </p:nvSpPr>
          <p:spPr>
            <a:xfrm>
              <a:off x="-198034" y="1731107"/>
              <a:ext cx="575691" cy="638946"/>
            </a:xfrm>
            <a:custGeom>
              <a:avLst/>
              <a:gdLst>
                <a:gd name="connsiteX0" fmla="*/ 575692 w 575691"/>
                <a:gd name="connsiteY0" fmla="*/ 0 h 638946"/>
                <a:gd name="connsiteX1" fmla="*/ 0 w 575691"/>
                <a:gd name="connsiteY1" fmla="*/ 280179 h 638946"/>
                <a:gd name="connsiteX2" fmla="*/ 530340 w 575691"/>
                <a:gd name="connsiteY2" fmla="*/ 638947 h 638946"/>
                <a:gd name="connsiteX3" fmla="*/ 575692 w 575691"/>
                <a:gd name="connsiteY3" fmla="*/ 0 h 638946"/>
              </a:gdLst>
              <a:ahLst/>
              <a:cxnLst>
                <a:cxn ang="0">
                  <a:pos x="connsiteX0" y="connsiteY0"/>
                </a:cxn>
                <a:cxn ang="0">
                  <a:pos x="connsiteX1" y="connsiteY1"/>
                </a:cxn>
                <a:cxn ang="0">
                  <a:pos x="connsiteX2" y="connsiteY2"/>
                </a:cxn>
                <a:cxn ang="0">
                  <a:pos x="connsiteX3" y="connsiteY3"/>
                </a:cxn>
              </a:cxnLst>
              <a:rect l="l" t="t" r="r" b="b"/>
              <a:pathLst>
                <a:path w="575691" h="638946">
                  <a:moveTo>
                    <a:pt x="575692" y="0"/>
                  </a:moveTo>
                  <a:lnTo>
                    <a:pt x="0" y="280179"/>
                  </a:lnTo>
                  <a:lnTo>
                    <a:pt x="530340" y="638947"/>
                  </a:lnTo>
                  <a:lnTo>
                    <a:pt x="575692" y="0"/>
                  </a:lnTo>
                  <a:close/>
                </a:path>
              </a:pathLst>
            </a:custGeom>
            <a:noFill/>
            <a:ln w="35428" cap="flat">
              <a:solidFill>
                <a:srgbClr val="231F20"/>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D28711-DF69-D343-B43E-B4775D2B693A}"/>
                </a:ext>
              </a:extLst>
            </p:cNvPr>
            <p:cNvSpPr/>
            <p:nvPr/>
          </p:nvSpPr>
          <p:spPr>
            <a:xfrm>
              <a:off x="11287723" y="702354"/>
              <a:ext cx="825295" cy="710296"/>
            </a:xfrm>
            <a:custGeom>
              <a:avLst/>
              <a:gdLst>
                <a:gd name="connsiteX0" fmla="*/ 603133 w 825295"/>
                <a:gd name="connsiteY0" fmla="*/ 98044 h 710296"/>
                <a:gd name="connsiteX1" fmla="*/ 527782 w 825295"/>
                <a:gd name="connsiteY1" fmla="*/ 487313 h 710296"/>
                <a:gd name="connsiteX2" fmla="*/ 141940 w 825295"/>
                <a:gd name="connsiteY2" fmla="*/ 416622 h 710296"/>
                <a:gd name="connsiteX3" fmla="*/ 0 w 825295"/>
                <a:gd name="connsiteY3" fmla="*/ 514665 h 710296"/>
                <a:gd name="connsiteX4" fmla="*/ 629743 w 825295"/>
                <a:gd name="connsiteY4" fmla="*/ 630052 h 710296"/>
                <a:gd name="connsiteX5" fmla="*/ 745074 w 825295"/>
                <a:gd name="connsiteY5" fmla="*/ 1 h 710296"/>
                <a:gd name="connsiteX6" fmla="*/ 603133 w 825295"/>
                <a:gd name="connsiteY6" fmla="*/ 98044 h 7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95" h="710296">
                  <a:moveTo>
                    <a:pt x="603133" y="98044"/>
                  </a:moveTo>
                  <a:cubicBezTo>
                    <a:pt x="689743" y="226365"/>
                    <a:pt x="656033" y="400642"/>
                    <a:pt x="527782" y="487313"/>
                  </a:cubicBezTo>
                  <a:cubicBezTo>
                    <a:pt x="401322" y="572723"/>
                    <a:pt x="229893" y="541307"/>
                    <a:pt x="141940" y="416622"/>
                  </a:cubicBezTo>
                  <a:cubicBezTo>
                    <a:pt x="141940" y="416238"/>
                    <a:pt x="-256" y="514281"/>
                    <a:pt x="0" y="514665"/>
                  </a:cubicBezTo>
                  <a:cubicBezTo>
                    <a:pt x="142068" y="720512"/>
                    <a:pt x="423965" y="772170"/>
                    <a:pt x="629743" y="630052"/>
                  </a:cubicBezTo>
                  <a:cubicBezTo>
                    <a:pt x="835521" y="487934"/>
                    <a:pt x="887141" y="205847"/>
                    <a:pt x="745074" y="1"/>
                  </a:cubicBezTo>
                  <a:cubicBezTo>
                    <a:pt x="744817" y="-319"/>
                    <a:pt x="602878" y="98044"/>
                    <a:pt x="603133" y="98044"/>
                  </a:cubicBezTo>
                  <a:close/>
                </a:path>
              </a:pathLst>
            </a:custGeom>
            <a:solidFill>
              <a:schemeClr val="accent2"/>
            </a:solidFill>
            <a:ln w="639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EA26A03-27FF-D841-92AC-3309EE79D8AB}"/>
                </a:ext>
              </a:extLst>
            </p:cNvPr>
            <p:cNvSpPr/>
            <p:nvPr/>
          </p:nvSpPr>
          <p:spPr>
            <a:xfrm>
              <a:off x="11377019" y="673555"/>
              <a:ext cx="827007" cy="712829"/>
            </a:xfrm>
            <a:custGeom>
              <a:avLst/>
              <a:gdLst>
                <a:gd name="connsiteX0" fmla="*/ 603070 w 827007"/>
                <a:gd name="connsiteY0" fmla="*/ 98045 h 712829"/>
                <a:gd name="connsiteX1" fmla="*/ 531748 w 827007"/>
                <a:gd name="connsiteY1" fmla="*/ 488011 h 712829"/>
                <a:gd name="connsiteX2" fmla="*/ 141940 w 827007"/>
                <a:gd name="connsiteY2" fmla="*/ 416622 h 712829"/>
                <a:gd name="connsiteX3" fmla="*/ 0 w 827007"/>
                <a:gd name="connsiteY3" fmla="*/ 514666 h 712829"/>
                <a:gd name="connsiteX4" fmla="*/ 628911 w 827007"/>
                <a:gd name="connsiteY4" fmla="*/ 634321 h 712829"/>
                <a:gd name="connsiteX5" fmla="*/ 748528 w 827007"/>
                <a:gd name="connsiteY5" fmla="*/ 5089 h 712829"/>
                <a:gd name="connsiteX6" fmla="*/ 745010 w 827007"/>
                <a:gd name="connsiteY6" fmla="*/ 1 h 712829"/>
                <a:gd name="connsiteX7" fmla="*/ 603070 w 827007"/>
                <a:gd name="connsiteY7" fmla="*/ 9804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007" h="712829">
                  <a:moveTo>
                    <a:pt x="603070" y="98045"/>
                  </a:moveTo>
                  <a:cubicBezTo>
                    <a:pt x="691023" y="225444"/>
                    <a:pt x="659040" y="400040"/>
                    <a:pt x="531748" y="488011"/>
                  </a:cubicBezTo>
                  <a:cubicBezTo>
                    <a:pt x="404392" y="575981"/>
                    <a:pt x="229893" y="544021"/>
                    <a:pt x="141940" y="416622"/>
                  </a:cubicBezTo>
                  <a:cubicBezTo>
                    <a:pt x="141940" y="416238"/>
                    <a:pt x="-256" y="514282"/>
                    <a:pt x="0" y="514666"/>
                  </a:cubicBezTo>
                  <a:cubicBezTo>
                    <a:pt x="140661" y="721466"/>
                    <a:pt x="422238" y="775038"/>
                    <a:pt x="628911" y="634321"/>
                  </a:cubicBezTo>
                  <a:cubicBezTo>
                    <a:pt x="835649" y="493611"/>
                    <a:pt x="889189" y="211889"/>
                    <a:pt x="748528" y="5089"/>
                  </a:cubicBezTo>
                  <a:cubicBezTo>
                    <a:pt x="747376" y="3387"/>
                    <a:pt x="746161" y="1691"/>
                    <a:pt x="745010" y="1"/>
                  </a:cubicBezTo>
                  <a:cubicBezTo>
                    <a:pt x="744754" y="-383"/>
                    <a:pt x="602814" y="97661"/>
                    <a:pt x="603070" y="98045"/>
                  </a:cubicBezTo>
                  <a:close/>
                </a:path>
              </a:pathLst>
            </a:custGeom>
            <a:noFill/>
            <a:ln w="35428" cap="flat">
              <a:solidFill>
                <a:srgbClr val="231F20"/>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C9C624-63CB-D244-AFA9-A459F862CAA5}"/>
                </a:ext>
              </a:extLst>
            </p:cNvPr>
            <p:cNvSpPr/>
            <p:nvPr/>
          </p:nvSpPr>
          <p:spPr>
            <a:xfrm>
              <a:off x="219574" y="-298529"/>
              <a:ext cx="1257015" cy="1186797"/>
            </a:xfrm>
            <a:custGeom>
              <a:avLst/>
              <a:gdLst>
                <a:gd name="connsiteX0" fmla="*/ 384010 w 1257015"/>
                <a:gd name="connsiteY0" fmla="*/ 1008436 h 1186797"/>
                <a:gd name="connsiteX1" fmla="*/ 428210 w 1257015"/>
                <a:gd name="connsiteY1" fmla="*/ 384785 h 1186797"/>
                <a:gd name="connsiteX2" fmla="*/ 1051557 w 1257015"/>
                <a:gd name="connsiteY2" fmla="*/ 429007 h 1186797"/>
                <a:gd name="connsiteX3" fmla="*/ 1257015 w 1257015"/>
                <a:gd name="connsiteY3" fmla="*/ 250647 h 1186797"/>
                <a:gd name="connsiteX4" fmla="*/ 250526 w 1257015"/>
                <a:gd name="connsiteY4" fmla="*/ 170940 h 1186797"/>
                <a:gd name="connsiteX5" fmla="*/ 170857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3" y="824010"/>
                    <a:pt x="243874" y="544791"/>
                    <a:pt x="428210" y="384785"/>
                  </a:cubicBezTo>
                  <a:cubicBezTo>
                    <a:pt x="612547" y="224780"/>
                    <a:pt x="891630" y="244579"/>
                    <a:pt x="1051557" y="429007"/>
                  </a:cubicBezTo>
                  <a:cubicBezTo>
                    <a:pt x="1052005" y="429519"/>
                    <a:pt x="1257463" y="251159"/>
                    <a:pt x="1257015" y="250647"/>
                  </a:cubicBezTo>
                  <a:cubicBezTo>
                    <a:pt x="1001081" y="-49434"/>
                    <a:pt x="550462" y="-85120"/>
                    <a:pt x="250526" y="170940"/>
                  </a:cubicBezTo>
                  <a:cubicBezTo>
                    <a:pt x="-49410" y="427000"/>
                    <a:pt x="-85078" y="877844"/>
                    <a:pt x="170857" y="1177920"/>
                  </a:cubicBezTo>
                  <a:cubicBezTo>
                    <a:pt x="173396" y="1180902"/>
                    <a:pt x="175961" y="1183859"/>
                    <a:pt x="178552" y="1186796"/>
                  </a:cubicBezTo>
                  <a:cubicBezTo>
                    <a:pt x="179000" y="1187372"/>
                    <a:pt x="384778" y="1009332"/>
                    <a:pt x="384010" y="1008436"/>
                  </a:cubicBezTo>
                  <a:close/>
                </a:path>
              </a:pathLst>
            </a:custGeom>
            <a:solidFill>
              <a:schemeClr val="accent1"/>
            </a:solidFill>
            <a:ln w="639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50DBC66-C4B0-884F-947C-9C1071EAFE62}"/>
                </a:ext>
              </a:extLst>
            </p:cNvPr>
            <p:cNvSpPr/>
            <p:nvPr/>
          </p:nvSpPr>
          <p:spPr>
            <a:xfrm>
              <a:off x="187144" y="-440667"/>
              <a:ext cx="1257015" cy="1186797"/>
            </a:xfrm>
            <a:custGeom>
              <a:avLst/>
              <a:gdLst>
                <a:gd name="connsiteX0" fmla="*/ 384010 w 1257015"/>
                <a:gd name="connsiteY0" fmla="*/ 1008436 h 1186797"/>
                <a:gd name="connsiteX1" fmla="*/ 428210 w 1257015"/>
                <a:gd name="connsiteY1" fmla="*/ 384785 h 1186797"/>
                <a:gd name="connsiteX2" fmla="*/ 1051556 w 1257015"/>
                <a:gd name="connsiteY2" fmla="*/ 429007 h 1186797"/>
                <a:gd name="connsiteX3" fmla="*/ 1257015 w 1257015"/>
                <a:gd name="connsiteY3" fmla="*/ 250647 h 1186797"/>
                <a:gd name="connsiteX4" fmla="*/ 250526 w 1257015"/>
                <a:gd name="connsiteY4" fmla="*/ 170940 h 1186797"/>
                <a:gd name="connsiteX5" fmla="*/ 170856 w 1257015"/>
                <a:gd name="connsiteY5" fmla="*/ 1177920 h 1186797"/>
                <a:gd name="connsiteX6" fmla="*/ 178552 w 1257015"/>
                <a:gd name="connsiteY6" fmla="*/ 1186796 h 1186797"/>
                <a:gd name="connsiteX7" fmla="*/ 384010 w 1257015"/>
                <a:gd name="connsiteY7" fmla="*/ 1008436 h 11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15" h="1186797">
                  <a:moveTo>
                    <a:pt x="384010" y="1008436"/>
                  </a:moveTo>
                  <a:cubicBezTo>
                    <a:pt x="224082" y="824010"/>
                    <a:pt x="243873" y="544790"/>
                    <a:pt x="428210" y="384785"/>
                  </a:cubicBezTo>
                  <a:cubicBezTo>
                    <a:pt x="612546" y="224780"/>
                    <a:pt x="891629" y="244579"/>
                    <a:pt x="1051556" y="429007"/>
                  </a:cubicBezTo>
                  <a:cubicBezTo>
                    <a:pt x="1052004" y="429519"/>
                    <a:pt x="1257462" y="251159"/>
                    <a:pt x="1257015" y="250647"/>
                  </a:cubicBezTo>
                  <a:cubicBezTo>
                    <a:pt x="1001081" y="-49434"/>
                    <a:pt x="550461" y="-85120"/>
                    <a:pt x="250526" y="170940"/>
                  </a:cubicBezTo>
                  <a:cubicBezTo>
                    <a:pt x="-49410" y="427000"/>
                    <a:pt x="-85078" y="877844"/>
                    <a:pt x="170856" y="1177920"/>
                  </a:cubicBezTo>
                  <a:cubicBezTo>
                    <a:pt x="173396" y="1180902"/>
                    <a:pt x="175961" y="1183859"/>
                    <a:pt x="178552" y="1186796"/>
                  </a:cubicBezTo>
                  <a:cubicBezTo>
                    <a:pt x="178999" y="1187372"/>
                    <a:pt x="384457" y="1009012"/>
                    <a:pt x="384010" y="1008436"/>
                  </a:cubicBezTo>
                  <a:close/>
                </a:path>
              </a:pathLst>
            </a:custGeom>
            <a:noFill/>
            <a:ln w="35428" cap="flat">
              <a:solidFill>
                <a:srgbClr val="231F20"/>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0B9B4F-6FA0-4A48-9676-0DBB28D29093}"/>
                </a:ext>
              </a:extLst>
            </p:cNvPr>
            <p:cNvSpPr/>
            <p:nvPr/>
          </p:nvSpPr>
          <p:spPr>
            <a:xfrm>
              <a:off x="-106527" y="6133274"/>
              <a:ext cx="5458355" cy="742685"/>
            </a:xfrm>
            <a:custGeom>
              <a:avLst/>
              <a:gdLst>
                <a:gd name="connsiteX0" fmla="*/ 860 w 5458355"/>
                <a:gd name="connsiteY0" fmla="*/ 57533 h 742685"/>
                <a:gd name="connsiteX1" fmla="*/ 2301581 w 5458355"/>
                <a:gd name="connsiteY1" fmla="*/ 324721 h 742685"/>
                <a:gd name="connsiteX2" fmla="*/ 5458356 w 5458355"/>
                <a:gd name="connsiteY2" fmla="*/ 742685 h 742685"/>
                <a:gd name="connsiteX3" fmla="*/ 10455 w 5458355"/>
                <a:gd name="connsiteY3" fmla="*/ 742685 h 742685"/>
                <a:gd name="connsiteX4" fmla="*/ 860 w 5458355"/>
                <a:gd name="connsiteY4" fmla="*/ 57533 h 74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355" h="742685">
                  <a:moveTo>
                    <a:pt x="860" y="57533"/>
                  </a:moveTo>
                  <a:cubicBezTo>
                    <a:pt x="375380" y="-132091"/>
                    <a:pt x="1562776" y="196982"/>
                    <a:pt x="2301581" y="324721"/>
                  </a:cubicBezTo>
                  <a:cubicBezTo>
                    <a:pt x="3283008" y="494377"/>
                    <a:pt x="4990190" y="479850"/>
                    <a:pt x="5458356" y="742685"/>
                  </a:cubicBezTo>
                  <a:lnTo>
                    <a:pt x="10455" y="742685"/>
                  </a:lnTo>
                  <a:cubicBezTo>
                    <a:pt x="10455" y="742685"/>
                    <a:pt x="-3553" y="59837"/>
                    <a:pt x="860" y="57533"/>
                  </a:cubicBezTo>
                  <a:close/>
                </a:path>
              </a:pathLst>
            </a:custGeom>
            <a:solidFill>
              <a:schemeClr val="accent2"/>
            </a:solidFill>
            <a:ln w="639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48BF6EA-B2D6-724D-9D45-8B14C4090772}"/>
                </a:ext>
              </a:extLst>
            </p:cNvPr>
            <p:cNvSpPr/>
            <p:nvPr/>
          </p:nvSpPr>
          <p:spPr>
            <a:xfrm>
              <a:off x="9907598" y="-108592"/>
              <a:ext cx="1100083" cy="411944"/>
            </a:xfrm>
            <a:custGeom>
              <a:avLst/>
              <a:gdLst>
                <a:gd name="connsiteX0" fmla="*/ 1100083 w 1100083"/>
                <a:gd name="connsiteY0" fmla="*/ 52966 h 411944"/>
                <a:gd name="connsiteX1" fmla="*/ 963324 w 1100083"/>
                <a:gd name="connsiteY1" fmla="*/ 49703 h 411944"/>
                <a:gd name="connsiteX2" fmla="*/ 851896 w 1100083"/>
                <a:gd name="connsiteY2" fmla="*/ 45799 h 411944"/>
                <a:gd name="connsiteX3" fmla="*/ 775585 w 1100083"/>
                <a:gd name="connsiteY3" fmla="*/ 127203 h 411944"/>
                <a:gd name="connsiteX4" fmla="*/ 680851 w 1100083"/>
                <a:gd name="connsiteY4" fmla="*/ 225950 h 411944"/>
                <a:gd name="connsiteX5" fmla="*/ 544156 w 1100083"/>
                <a:gd name="connsiteY5" fmla="*/ 222687 h 411944"/>
                <a:gd name="connsiteX6" fmla="*/ 432665 w 1100083"/>
                <a:gd name="connsiteY6" fmla="*/ 218783 h 411944"/>
                <a:gd name="connsiteX7" fmla="*/ 356353 w 1100083"/>
                <a:gd name="connsiteY7" fmla="*/ 300187 h 411944"/>
                <a:gd name="connsiteX8" fmla="*/ 261683 w 1100083"/>
                <a:gd name="connsiteY8" fmla="*/ 398935 h 411944"/>
                <a:gd name="connsiteX9" fmla="*/ 124989 w 1100083"/>
                <a:gd name="connsiteY9" fmla="*/ 395671 h 411944"/>
                <a:gd name="connsiteX10" fmla="*/ 13497 w 1100083"/>
                <a:gd name="connsiteY10" fmla="*/ 391767 h 411944"/>
                <a:gd name="connsiteX11" fmla="*/ 0 w 1100083"/>
                <a:gd name="connsiteY11" fmla="*/ 359000 h 411944"/>
                <a:gd name="connsiteX12" fmla="*/ 136695 w 1100083"/>
                <a:gd name="connsiteY12" fmla="*/ 362264 h 411944"/>
                <a:gd name="connsiteX13" fmla="*/ 248187 w 1100083"/>
                <a:gd name="connsiteY13" fmla="*/ 366168 h 411944"/>
                <a:gd name="connsiteX14" fmla="*/ 324498 w 1100083"/>
                <a:gd name="connsiteY14" fmla="*/ 284764 h 411944"/>
                <a:gd name="connsiteX15" fmla="*/ 419167 w 1100083"/>
                <a:gd name="connsiteY15" fmla="*/ 186016 h 411944"/>
                <a:gd name="connsiteX16" fmla="*/ 555863 w 1100083"/>
                <a:gd name="connsiteY16" fmla="*/ 189280 h 411944"/>
                <a:gd name="connsiteX17" fmla="*/ 667355 w 1100083"/>
                <a:gd name="connsiteY17" fmla="*/ 193184 h 411944"/>
                <a:gd name="connsiteX18" fmla="*/ 743666 w 1100083"/>
                <a:gd name="connsiteY18" fmla="*/ 111780 h 411944"/>
                <a:gd name="connsiteX19" fmla="*/ 838335 w 1100083"/>
                <a:gd name="connsiteY19" fmla="*/ 13032 h 411944"/>
                <a:gd name="connsiteX20" fmla="*/ 975094 w 1100083"/>
                <a:gd name="connsiteY20" fmla="*/ 16232 h 411944"/>
                <a:gd name="connsiteX21" fmla="*/ 1086587 w 1100083"/>
                <a:gd name="connsiteY21" fmla="*/ 20136 h 4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0083" h="411944">
                  <a:moveTo>
                    <a:pt x="1100083" y="52966"/>
                  </a:moveTo>
                  <a:cubicBezTo>
                    <a:pt x="1041426" y="77157"/>
                    <a:pt x="999977" y="62566"/>
                    <a:pt x="963324" y="49703"/>
                  </a:cubicBezTo>
                  <a:cubicBezTo>
                    <a:pt x="928271" y="37415"/>
                    <a:pt x="898016" y="26728"/>
                    <a:pt x="851896" y="45799"/>
                  </a:cubicBezTo>
                  <a:cubicBezTo>
                    <a:pt x="805777" y="64870"/>
                    <a:pt x="791768" y="93733"/>
                    <a:pt x="775585" y="127203"/>
                  </a:cubicBezTo>
                  <a:cubicBezTo>
                    <a:pt x="758634" y="162145"/>
                    <a:pt x="739508" y="201760"/>
                    <a:pt x="680851" y="225950"/>
                  </a:cubicBezTo>
                  <a:cubicBezTo>
                    <a:pt x="622195" y="250141"/>
                    <a:pt x="580745" y="235550"/>
                    <a:pt x="544156" y="222687"/>
                  </a:cubicBezTo>
                  <a:cubicBezTo>
                    <a:pt x="509103" y="210399"/>
                    <a:pt x="478784" y="199776"/>
                    <a:pt x="432665" y="218783"/>
                  </a:cubicBezTo>
                  <a:cubicBezTo>
                    <a:pt x="386545" y="237790"/>
                    <a:pt x="372537" y="266717"/>
                    <a:pt x="356353" y="300187"/>
                  </a:cubicBezTo>
                  <a:cubicBezTo>
                    <a:pt x="339466" y="335129"/>
                    <a:pt x="320340" y="374744"/>
                    <a:pt x="261683" y="398935"/>
                  </a:cubicBezTo>
                  <a:cubicBezTo>
                    <a:pt x="203027" y="423125"/>
                    <a:pt x="161578" y="408534"/>
                    <a:pt x="124989" y="395671"/>
                  </a:cubicBezTo>
                  <a:cubicBezTo>
                    <a:pt x="89935" y="383383"/>
                    <a:pt x="59616" y="372760"/>
                    <a:pt x="13497" y="391767"/>
                  </a:cubicBezTo>
                  <a:lnTo>
                    <a:pt x="0" y="359000"/>
                  </a:lnTo>
                  <a:cubicBezTo>
                    <a:pt x="58656" y="334809"/>
                    <a:pt x="100107" y="349401"/>
                    <a:pt x="136695" y="362264"/>
                  </a:cubicBezTo>
                  <a:cubicBezTo>
                    <a:pt x="171748" y="374552"/>
                    <a:pt x="202068" y="385175"/>
                    <a:pt x="248187" y="366168"/>
                  </a:cubicBezTo>
                  <a:cubicBezTo>
                    <a:pt x="294307" y="347161"/>
                    <a:pt x="308315" y="318234"/>
                    <a:pt x="324498" y="284764"/>
                  </a:cubicBezTo>
                  <a:cubicBezTo>
                    <a:pt x="341385" y="249821"/>
                    <a:pt x="360511" y="210207"/>
                    <a:pt x="419167" y="186016"/>
                  </a:cubicBezTo>
                  <a:cubicBezTo>
                    <a:pt x="477824" y="161825"/>
                    <a:pt x="519274" y="176417"/>
                    <a:pt x="555863" y="189280"/>
                  </a:cubicBezTo>
                  <a:cubicBezTo>
                    <a:pt x="590916" y="201568"/>
                    <a:pt x="621172" y="212191"/>
                    <a:pt x="667355" y="193184"/>
                  </a:cubicBezTo>
                  <a:cubicBezTo>
                    <a:pt x="713538" y="174177"/>
                    <a:pt x="727483" y="145250"/>
                    <a:pt x="743666" y="111780"/>
                  </a:cubicBezTo>
                  <a:cubicBezTo>
                    <a:pt x="760553" y="76837"/>
                    <a:pt x="779679" y="37223"/>
                    <a:pt x="838335" y="13032"/>
                  </a:cubicBezTo>
                  <a:cubicBezTo>
                    <a:pt x="896992" y="-11159"/>
                    <a:pt x="938506" y="3369"/>
                    <a:pt x="975094" y="16232"/>
                  </a:cubicBezTo>
                  <a:cubicBezTo>
                    <a:pt x="1010147" y="28584"/>
                    <a:pt x="1040403" y="39207"/>
                    <a:pt x="1086587" y="20136"/>
                  </a:cubicBezTo>
                  <a:close/>
                </a:path>
              </a:pathLst>
            </a:custGeom>
            <a:solidFill>
              <a:srgbClr val="231F20"/>
            </a:solidFill>
            <a:ln w="639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578E95C-8310-DD4C-B964-3149294726E5}"/>
                </a:ext>
              </a:extLst>
            </p:cNvPr>
            <p:cNvSpPr/>
            <p:nvPr/>
          </p:nvSpPr>
          <p:spPr>
            <a:xfrm>
              <a:off x="2373453" y="6266963"/>
              <a:ext cx="583751" cy="1014162"/>
            </a:xfrm>
            <a:custGeom>
              <a:avLst/>
              <a:gdLst>
                <a:gd name="connsiteX0" fmla="*/ 554455 w 583751"/>
                <a:gd name="connsiteY0" fmla="*/ 1014162 h 1014162"/>
                <a:gd name="connsiteX1" fmla="*/ 529637 w 583751"/>
                <a:gd name="connsiteY1" fmla="*/ 879768 h 1014162"/>
                <a:gd name="connsiteX2" fmla="*/ 510447 w 583751"/>
                <a:gd name="connsiteY2" fmla="*/ 769821 h 1014162"/>
                <a:gd name="connsiteX3" fmla="*/ 415202 w 583751"/>
                <a:gd name="connsiteY3" fmla="*/ 711712 h 1014162"/>
                <a:gd name="connsiteX4" fmla="*/ 299232 w 583751"/>
                <a:gd name="connsiteY4" fmla="*/ 639203 h 1014162"/>
                <a:gd name="connsiteX5" fmla="*/ 274413 w 583751"/>
                <a:gd name="connsiteY5" fmla="*/ 504809 h 1014162"/>
                <a:gd name="connsiteX6" fmla="*/ 255223 w 583751"/>
                <a:gd name="connsiteY6" fmla="*/ 394862 h 1014162"/>
                <a:gd name="connsiteX7" fmla="*/ 159978 w 583751"/>
                <a:gd name="connsiteY7" fmla="*/ 336817 h 1014162"/>
                <a:gd name="connsiteX8" fmla="*/ 44008 w 583751"/>
                <a:gd name="connsiteY8" fmla="*/ 264308 h 1014162"/>
                <a:gd name="connsiteX9" fmla="*/ 19190 w 583751"/>
                <a:gd name="connsiteY9" fmla="*/ 129914 h 1014162"/>
                <a:gd name="connsiteX10" fmla="*/ 0 w 583751"/>
                <a:gd name="connsiteY10" fmla="*/ 19968 h 1014162"/>
                <a:gd name="connsiteX11" fmla="*/ 29296 w 583751"/>
                <a:gd name="connsiteY11" fmla="*/ 0 h 1014162"/>
                <a:gd name="connsiteX12" fmla="*/ 54115 w 583751"/>
                <a:gd name="connsiteY12" fmla="*/ 134394 h 1014162"/>
                <a:gd name="connsiteX13" fmla="*/ 73305 w 583751"/>
                <a:gd name="connsiteY13" fmla="*/ 244341 h 1014162"/>
                <a:gd name="connsiteX14" fmla="*/ 168550 w 583751"/>
                <a:gd name="connsiteY14" fmla="*/ 302386 h 1014162"/>
                <a:gd name="connsiteX15" fmla="*/ 284520 w 583751"/>
                <a:gd name="connsiteY15" fmla="*/ 374959 h 1014162"/>
                <a:gd name="connsiteX16" fmla="*/ 309338 w 583751"/>
                <a:gd name="connsiteY16" fmla="*/ 509353 h 1014162"/>
                <a:gd name="connsiteX17" fmla="*/ 328528 w 583751"/>
                <a:gd name="connsiteY17" fmla="*/ 619364 h 1014162"/>
                <a:gd name="connsiteX18" fmla="*/ 423773 w 583751"/>
                <a:gd name="connsiteY18" fmla="*/ 677410 h 1014162"/>
                <a:gd name="connsiteX19" fmla="*/ 539743 w 583751"/>
                <a:gd name="connsiteY19" fmla="*/ 749918 h 1014162"/>
                <a:gd name="connsiteX20" fmla="*/ 564562 w 583751"/>
                <a:gd name="connsiteY20" fmla="*/ 884312 h 1014162"/>
                <a:gd name="connsiteX21" fmla="*/ 583752 w 583751"/>
                <a:gd name="connsiteY21" fmla="*/ 994323 h 10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751" h="1014162">
                  <a:moveTo>
                    <a:pt x="554455" y="1014162"/>
                  </a:moveTo>
                  <a:cubicBezTo>
                    <a:pt x="518762" y="961684"/>
                    <a:pt x="524519" y="918166"/>
                    <a:pt x="529637" y="879768"/>
                  </a:cubicBezTo>
                  <a:cubicBezTo>
                    <a:pt x="534498" y="842906"/>
                    <a:pt x="538720" y="811100"/>
                    <a:pt x="510447" y="769821"/>
                  </a:cubicBezTo>
                  <a:cubicBezTo>
                    <a:pt x="482174" y="728543"/>
                    <a:pt x="451278" y="720736"/>
                    <a:pt x="415202" y="711712"/>
                  </a:cubicBezTo>
                  <a:cubicBezTo>
                    <a:pt x="377590" y="702368"/>
                    <a:pt x="334925" y="691681"/>
                    <a:pt x="299232" y="639203"/>
                  </a:cubicBezTo>
                  <a:cubicBezTo>
                    <a:pt x="263539" y="586725"/>
                    <a:pt x="269296" y="543207"/>
                    <a:pt x="274413" y="504809"/>
                  </a:cubicBezTo>
                  <a:cubicBezTo>
                    <a:pt x="279275" y="468011"/>
                    <a:pt x="283496" y="436140"/>
                    <a:pt x="255223" y="394862"/>
                  </a:cubicBezTo>
                  <a:cubicBezTo>
                    <a:pt x="226950" y="353584"/>
                    <a:pt x="196055" y="345840"/>
                    <a:pt x="159978" y="336817"/>
                  </a:cubicBezTo>
                  <a:cubicBezTo>
                    <a:pt x="122367" y="327409"/>
                    <a:pt x="79701" y="316785"/>
                    <a:pt x="44008" y="264308"/>
                  </a:cubicBezTo>
                  <a:cubicBezTo>
                    <a:pt x="8315" y="211831"/>
                    <a:pt x="14072" y="168313"/>
                    <a:pt x="19190" y="129914"/>
                  </a:cubicBezTo>
                  <a:cubicBezTo>
                    <a:pt x="24051" y="93116"/>
                    <a:pt x="28273" y="61246"/>
                    <a:pt x="0" y="19968"/>
                  </a:cubicBezTo>
                  <a:lnTo>
                    <a:pt x="29296" y="0"/>
                  </a:lnTo>
                  <a:cubicBezTo>
                    <a:pt x="64989" y="52478"/>
                    <a:pt x="59232" y="95996"/>
                    <a:pt x="54115" y="134394"/>
                  </a:cubicBezTo>
                  <a:cubicBezTo>
                    <a:pt x="49254" y="171256"/>
                    <a:pt x="45032" y="203063"/>
                    <a:pt x="73305" y="244341"/>
                  </a:cubicBezTo>
                  <a:cubicBezTo>
                    <a:pt x="101578" y="285619"/>
                    <a:pt x="132537" y="293427"/>
                    <a:pt x="168550" y="302386"/>
                  </a:cubicBezTo>
                  <a:cubicBezTo>
                    <a:pt x="206162" y="311794"/>
                    <a:pt x="248827" y="322481"/>
                    <a:pt x="284520" y="374959"/>
                  </a:cubicBezTo>
                  <a:cubicBezTo>
                    <a:pt x="320213" y="427437"/>
                    <a:pt x="314456" y="470955"/>
                    <a:pt x="309338" y="509353"/>
                  </a:cubicBezTo>
                  <a:cubicBezTo>
                    <a:pt x="304477" y="546216"/>
                    <a:pt x="300255" y="578022"/>
                    <a:pt x="328528" y="619364"/>
                  </a:cubicBezTo>
                  <a:cubicBezTo>
                    <a:pt x="356801" y="660706"/>
                    <a:pt x="387760" y="668386"/>
                    <a:pt x="423773" y="677410"/>
                  </a:cubicBezTo>
                  <a:cubicBezTo>
                    <a:pt x="461449" y="686817"/>
                    <a:pt x="504050" y="697441"/>
                    <a:pt x="539743" y="749918"/>
                  </a:cubicBezTo>
                  <a:cubicBezTo>
                    <a:pt x="575436" y="802395"/>
                    <a:pt x="569679" y="845914"/>
                    <a:pt x="564562" y="884312"/>
                  </a:cubicBezTo>
                  <a:cubicBezTo>
                    <a:pt x="559701" y="921174"/>
                    <a:pt x="555479" y="952981"/>
                    <a:pt x="583752" y="994323"/>
                  </a:cubicBezTo>
                  <a:close/>
                </a:path>
              </a:pathLst>
            </a:custGeom>
            <a:solidFill>
              <a:srgbClr val="231F20"/>
            </a:solidFill>
            <a:ln w="639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B0B723C-B8EE-D14D-A345-C4B4750869B8}"/>
                </a:ext>
              </a:extLst>
            </p:cNvPr>
            <p:cNvSpPr/>
            <p:nvPr/>
          </p:nvSpPr>
          <p:spPr>
            <a:xfrm>
              <a:off x="-419100" y="5018188"/>
              <a:ext cx="877098" cy="773084"/>
            </a:xfrm>
            <a:custGeom>
              <a:avLst/>
              <a:gdLst>
                <a:gd name="connsiteX0" fmla="*/ 147121 w 877098"/>
                <a:gd name="connsiteY0" fmla="*/ 483434 h 773084"/>
                <a:gd name="connsiteX1" fmla="*/ 297057 w 877098"/>
                <a:gd name="connsiteY1" fmla="*/ 424045 h 773084"/>
                <a:gd name="connsiteX2" fmla="*/ 427163 w 877098"/>
                <a:gd name="connsiteY2" fmla="*/ 372847 h 773084"/>
                <a:gd name="connsiteX3" fmla="*/ 494967 w 877098"/>
                <a:gd name="connsiteY3" fmla="*/ 250740 h 773084"/>
                <a:gd name="connsiteX4" fmla="*/ 573965 w 877098"/>
                <a:gd name="connsiteY4" fmla="*/ 109947 h 773084"/>
                <a:gd name="connsiteX5" fmla="*/ 723645 w 877098"/>
                <a:gd name="connsiteY5" fmla="*/ 50814 h 773084"/>
                <a:gd name="connsiteX6" fmla="*/ 853751 w 877098"/>
                <a:gd name="connsiteY6" fmla="*/ 0 h 773084"/>
                <a:gd name="connsiteX7" fmla="*/ 877099 w 877098"/>
                <a:gd name="connsiteY7" fmla="*/ 26687 h 773084"/>
                <a:gd name="connsiteX8" fmla="*/ 727099 w 877098"/>
                <a:gd name="connsiteY8" fmla="*/ 86140 h 773084"/>
                <a:gd name="connsiteX9" fmla="*/ 597057 w 877098"/>
                <a:gd name="connsiteY9" fmla="*/ 136954 h 773084"/>
                <a:gd name="connsiteX10" fmla="*/ 529189 w 877098"/>
                <a:gd name="connsiteY10" fmla="*/ 259060 h 773084"/>
                <a:gd name="connsiteX11" fmla="*/ 450191 w 877098"/>
                <a:gd name="connsiteY11" fmla="*/ 399854 h 773084"/>
                <a:gd name="connsiteX12" fmla="*/ 300255 w 877098"/>
                <a:gd name="connsiteY12" fmla="*/ 459307 h 773084"/>
                <a:gd name="connsiteX13" fmla="*/ 170149 w 877098"/>
                <a:gd name="connsiteY13" fmla="*/ 510121 h 773084"/>
                <a:gd name="connsiteX14" fmla="*/ 102345 w 877098"/>
                <a:gd name="connsiteY14" fmla="*/ 632291 h 773084"/>
                <a:gd name="connsiteX15" fmla="*/ 23284 w 877098"/>
                <a:gd name="connsiteY15" fmla="*/ 773084 h 773084"/>
                <a:gd name="connsiteX16" fmla="*/ 0 w 877098"/>
                <a:gd name="connsiteY16" fmla="*/ 746270 h 773084"/>
                <a:gd name="connsiteX17" fmla="*/ 67804 w 877098"/>
                <a:gd name="connsiteY17" fmla="*/ 624164 h 773084"/>
                <a:gd name="connsiteX18" fmla="*/ 147121 w 877098"/>
                <a:gd name="connsiteY18" fmla="*/ 483434 h 7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098" h="773084">
                  <a:moveTo>
                    <a:pt x="147121" y="483434"/>
                  </a:moveTo>
                  <a:cubicBezTo>
                    <a:pt x="204690" y="433068"/>
                    <a:pt x="251641" y="428460"/>
                    <a:pt x="297057" y="424045"/>
                  </a:cubicBezTo>
                  <a:cubicBezTo>
                    <a:pt x="338699" y="419949"/>
                    <a:pt x="378102" y="416109"/>
                    <a:pt x="427163" y="372847"/>
                  </a:cubicBezTo>
                  <a:cubicBezTo>
                    <a:pt x="476225" y="329585"/>
                    <a:pt x="485372" y="291442"/>
                    <a:pt x="494967" y="250740"/>
                  </a:cubicBezTo>
                  <a:cubicBezTo>
                    <a:pt x="505458" y="206326"/>
                    <a:pt x="516332" y="160441"/>
                    <a:pt x="573965" y="109947"/>
                  </a:cubicBezTo>
                  <a:cubicBezTo>
                    <a:pt x="631598" y="59453"/>
                    <a:pt x="678037" y="55421"/>
                    <a:pt x="723645" y="50814"/>
                  </a:cubicBezTo>
                  <a:cubicBezTo>
                    <a:pt x="765350" y="46718"/>
                    <a:pt x="804689" y="42878"/>
                    <a:pt x="853751" y="0"/>
                  </a:cubicBezTo>
                  <a:lnTo>
                    <a:pt x="877099" y="26687"/>
                  </a:lnTo>
                  <a:cubicBezTo>
                    <a:pt x="819529" y="77052"/>
                    <a:pt x="772515" y="81660"/>
                    <a:pt x="727099" y="86140"/>
                  </a:cubicBezTo>
                  <a:cubicBezTo>
                    <a:pt x="685457" y="90172"/>
                    <a:pt x="646118" y="94012"/>
                    <a:pt x="597057" y="136954"/>
                  </a:cubicBezTo>
                  <a:cubicBezTo>
                    <a:pt x="547995" y="179896"/>
                    <a:pt x="538848" y="218294"/>
                    <a:pt x="529189" y="259060"/>
                  </a:cubicBezTo>
                  <a:cubicBezTo>
                    <a:pt x="518698" y="303474"/>
                    <a:pt x="507824" y="349360"/>
                    <a:pt x="450191" y="399854"/>
                  </a:cubicBezTo>
                  <a:cubicBezTo>
                    <a:pt x="392558" y="450347"/>
                    <a:pt x="345671" y="454891"/>
                    <a:pt x="300255" y="459307"/>
                  </a:cubicBezTo>
                  <a:cubicBezTo>
                    <a:pt x="258614" y="463403"/>
                    <a:pt x="219211" y="467243"/>
                    <a:pt x="170149" y="510121"/>
                  </a:cubicBezTo>
                  <a:cubicBezTo>
                    <a:pt x="121087" y="552998"/>
                    <a:pt x="111940" y="591525"/>
                    <a:pt x="102345" y="632291"/>
                  </a:cubicBezTo>
                  <a:cubicBezTo>
                    <a:pt x="91791" y="676705"/>
                    <a:pt x="80981" y="722591"/>
                    <a:pt x="23284" y="773084"/>
                  </a:cubicBezTo>
                  <a:lnTo>
                    <a:pt x="0" y="746270"/>
                  </a:lnTo>
                  <a:cubicBezTo>
                    <a:pt x="49062" y="703584"/>
                    <a:pt x="58209" y="665186"/>
                    <a:pt x="67804" y="624164"/>
                  </a:cubicBezTo>
                  <a:cubicBezTo>
                    <a:pt x="78358" y="579750"/>
                    <a:pt x="89552" y="533799"/>
                    <a:pt x="147121" y="483434"/>
                  </a:cubicBezTo>
                  <a:close/>
                </a:path>
              </a:pathLst>
            </a:custGeom>
            <a:solidFill>
              <a:srgbClr val="231F20"/>
            </a:solidFill>
            <a:ln w="639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4EBC0B5-4C48-D24E-BA33-F4DA27B62E07}"/>
                </a:ext>
              </a:extLst>
            </p:cNvPr>
            <p:cNvSpPr/>
            <p:nvPr/>
          </p:nvSpPr>
          <p:spPr>
            <a:xfrm>
              <a:off x="-51360"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4C71494-5256-7042-9B42-1CA29471F075}"/>
                </a:ext>
              </a:extLst>
            </p:cNvPr>
            <p:cNvSpPr/>
            <p:nvPr/>
          </p:nvSpPr>
          <p:spPr>
            <a:xfrm>
              <a:off x="40877"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DEE690-5F61-4D41-98D9-A149E61DEF30}"/>
                </a:ext>
              </a:extLst>
            </p:cNvPr>
            <p:cNvSpPr/>
            <p:nvPr/>
          </p:nvSpPr>
          <p:spPr>
            <a:xfrm>
              <a:off x="133052"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8E47890-9599-1D44-8A65-58F3D4DC3A7F}"/>
                </a:ext>
              </a:extLst>
            </p:cNvPr>
            <p:cNvSpPr/>
            <p:nvPr/>
          </p:nvSpPr>
          <p:spPr>
            <a:xfrm>
              <a:off x="225227"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7E9E2B-FD8F-5A43-BE1E-9A04C97AE2EE}"/>
                </a:ext>
              </a:extLst>
            </p:cNvPr>
            <p:cNvSpPr/>
            <p:nvPr/>
          </p:nvSpPr>
          <p:spPr>
            <a:xfrm>
              <a:off x="317401"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302FBBD-2CA4-7C42-8838-88843309E530}"/>
                </a:ext>
              </a:extLst>
            </p:cNvPr>
            <p:cNvSpPr/>
            <p:nvPr/>
          </p:nvSpPr>
          <p:spPr>
            <a:xfrm>
              <a:off x="409576"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54AF59-DE30-B245-8836-5E9A763A84C9}"/>
                </a:ext>
              </a:extLst>
            </p:cNvPr>
            <p:cNvSpPr/>
            <p:nvPr/>
          </p:nvSpPr>
          <p:spPr>
            <a:xfrm>
              <a:off x="501751"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03911A-F9F8-9C47-9CC0-6C229C4C9EA8}"/>
                </a:ext>
              </a:extLst>
            </p:cNvPr>
            <p:cNvSpPr/>
            <p:nvPr/>
          </p:nvSpPr>
          <p:spPr>
            <a:xfrm>
              <a:off x="593925"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5471727-83CD-3D48-B4B0-4706C3DCC22C}"/>
                </a:ext>
              </a:extLst>
            </p:cNvPr>
            <p:cNvSpPr/>
            <p:nvPr/>
          </p:nvSpPr>
          <p:spPr>
            <a:xfrm>
              <a:off x="686100" y="6333840"/>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7CA2A5-A589-2647-BC18-3ECED65A7F9A}"/>
                </a:ext>
              </a:extLst>
            </p:cNvPr>
            <p:cNvSpPr/>
            <p:nvPr/>
          </p:nvSpPr>
          <p:spPr>
            <a:xfrm>
              <a:off x="-51360"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2556ED-DBE6-574A-B687-A3F3A0FBB1E7}"/>
                </a:ext>
              </a:extLst>
            </p:cNvPr>
            <p:cNvSpPr/>
            <p:nvPr/>
          </p:nvSpPr>
          <p:spPr>
            <a:xfrm>
              <a:off x="40877"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4CBBC96-6168-564E-BF1C-ABA28224E3B4}"/>
                </a:ext>
              </a:extLst>
            </p:cNvPr>
            <p:cNvSpPr/>
            <p:nvPr/>
          </p:nvSpPr>
          <p:spPr>
            <a:xfrm>
              <a:off x="133052"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49B5328-1D5C-A444-BDD5-3D094E0C2AD3}"/>
                </a:ext>
              </a:extLst>
            </p:cNvPr>
            <p:cNvSpPr/>
            <p:nvPr/>
          </p:nvSpPr>
          <p:spPr>
            <a:xfrm>
              <a:off x="225227"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AC9F5B-F718-954E-BC87-1DF0F4154DED}"/>
                </a:ext>
              </a:extLst>
            </p:cNvPr>
            <p:cNvSpPr/>
            <p:nvPr/>
          </p:nvSpPr>
          <p:spPr>
            <a:xfrm>
              <a:off x="317401"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0A859C3-2FD7-5340-A229-8B8720839A77}"/>
                </a:ext>
              </a:extLst>
            </p:cNvPr>
            <p:cNvSpPr/>
            <p:nvPr/>
          </p:nvSpPr>
          <p:spPr>
            <a:xfrm>
              <a:off x="409576"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8EAFA7C-FB44-434E-8A3D-E79D0A95BA65}"/>
                </a:ext>
              </a:extLst>
            </p:cNvPr>
            <p:cNvSpPr/>
            <p:nvPr/>
          </p:nvSpPr>
          <p:spPr>
            <a:xfrm>
              <a:off x="501751"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5B8564A-6833-AB4E-AFB3-B07911DFEC26}"/>
                </a:ext>
              </a:extLst>
            </p:cNvPr>
            <p:cNvSpPr/>
            <p:nvPr/>
          </p:nvSpPr>
          <p:spPr>
            <a:xfrm>
              <a:off x="593925"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005FAD-4BE7-BA45-93BC-A502721D706B}"/>
                </a:ext>
              </a:extLst>
            </p:cNvPr>
            <p:cNvSpPr/>
            <p:nvPr/>
          </p:nvSpPr>
          <p:spPr>
            <a:xfrm>
              <a:off x="686100" y="6422476"/>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0376C77-378F-D444-880A-0B16E4A7EECD}"/>
                </a:ext>
              </a:extLst>
            </p:cNvPr>
            <p:cNvSpPr/>
            <p:nvPr/>
          </p:nvSpPr>
          <p:spPr>
            <a:xfrm>
              <a:off x="-51360"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249ED95-CF50-DE48-A090-7AE04D03010F}"/>
                </a:ext>
              </a:extLst>
            </p:cNvPr>
            <p:cNvSpPr/>
            <p:nvPr/>
          </p:nvSpPr>
          <p:spPr>
            <a:xfrm>
              <a:off x="40877"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621AD9F-9C4F-D642-9A1B-087B3A249F18}"/>
                </a:ext>
              </a:extLst>
            </p:cNvPr>
            <p:cNvSpPr/>
            <p:nvPr/>
          </p:nvSpPr>
          <p:spPr>
            <a:xfrm>
              <a:off x="133052"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13A739C-889D-304C-92C0-BA7C4032638F}"/>
                </a:ext>
              </a:extLst>
            </p:cNvPr>
            <p:cNvSpPr/>
            <p:nvPr/>
          </p:nvSpPr>
          <p:spPr>
            <a:xfrm>
              <a:off x="225227"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00A2E42-E692-6A43-8858-C2B681E7DD50}"/>
                </a:ext>
              </a:extLst>
            </p:cNvPr>
            <p:cNvSpPr/>
            <p:nvPr/>
          </p:nvSpPr>
          <p:spPr>
            <a:xfrm>
              <a:off x="317401"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CF952EF-D242-3144-8064-E48B9DAAC570}"/>
                </a:ext>
              </a:extLst>
            </p:cNvPr>
            <p:cNvSpPr/>
            <p:nvPr/>
          </p:nvSpPr>
          <p:spPr>
            <a:xfrm>
              <a:off x="409576"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4524B48-53B8-DC49-A882-01135128D7FF}"/>
                </a:ext>
              </a:extLst>
            </p:cNvPr>
            <p:cNvSpPr/>
            <p:nvPr/>
          </p:nvSpPr>
          <p:spPr>
            <a:xfrm>
              <a:off x="501751"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73E4812-969E-F544-9553-DF3A23C7A5FA}"/>
                </a:ext>
              </a:extLst>
            </p:cNvPr>
            <p:cNvSpPr/>
            <p:nvPr/>
          </p:nvSpPr>
          <p:spPr>
            <a:xfrm>
              <a:off x="593925"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71136E-CD77-D64E-BBD7-7F29EC196C73}"/>
                </a:ext>
              </a:extLst>
            </p:cNvPr>
            <p:cNvSpPr/>
            <p:nvPr/>
          </p:nvSpPr>
          <p:spPr>
            <a:xfrm>
              <a:off x="686100" y="6517832"/>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19FE37-6D3B-9744-8DE9-0A5DCEC5F5FC}"/>
                </a:ext>
              </a:extLst>
            </p:cNvPr>
            <p:cNvSpPr/>
            <p:nvPr/>
          </p:nvSpPr>
          <p:spPr>
            <a:xfrm>
              <a:off x="-51360"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2E1EC0-D162-C744-9BB5-B3CF9B705F8C}"/>
                </a:ext>
              </a:extLst>
            </p:cNvPr>
            <p:cNvSpPr/>
            <p:nvPr/>
          </p:nvSpPr>
          <p:spPr>
            <a:xfrm>
              <a:off x="40877"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3B76A4E-3F60-B347-B59D-4A88A01A62BF}"/>
                </a:ext>
              </a:extLst>
            </p:cNvPr>
            <p:cNvSpPr/>
            <p:nvPr/>
          </p:nvSpPr>
          <p:spPr>
            <a:xfrm>
              <a:off x="133052"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79CB35-6363-BF45-A747-7F721DBC5395}"/>
                </a:ext>
              </a:extLst>
            </p:cNvPr>
            <p:cNvSpPr/>
            <p:nvPr/>
          </p:nvSpPr>
          <p:spPr>
            <a:xfrm>
              <a:off x="225227"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CAA404B-1033-AD40-9BC9-A730E661345F}"/>
                </a:ext>
              </a:extLst>
            </p:cNvPr>
            <p:cNvSpPr/>
            <p:nvPr/>
          </p:nvSpPr>
          <p:spPr>
            <a:xfrm>
              <a:off x="317401"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80A4162-943A-D44D-B68A-32CC9DDB7078}"/>
                </a:ext>
              </a:extLst>
            </p:cNvPr>
            <p:cNvSpPr/>
            <p:nvPr/>
          </p:nvSpPr>
          <p:spPr>
            <a:xfrm>
              <a:off x="409576"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C651197-9AA7-1749-B581-CFDD95730E65}"/>
                </a:ext>
              </a:extLst>
            </p:cNvPr>
            <p:cNvSpPr/>
            <p:nvPr/>
          </p:nvSpPr>
          <p:spPr>
            <a:xfrm>
              <a:off x="501751"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C4EB9C2-74E1-E14A-8EFD-619BE8D9FFAE}"/>
                </a:ext>
              </a:extLst>
            </p:cNvPr>
            <p:cNvSpPr/>
            <p:nvPr/>
          </p:nvSpPr>
          <p:spPr>
            <a:xfrm>
              <a:off x="593925"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A3BFDF3-1B61-E140-A416-42937CC4B9CC}"/>
                </a:ext>
              </a:extLst>
            </p:cNvPr>
            <p:cNvSpPr/>
            <p:nvPr/>
          </p:nvSpPr>
          <p:spPr>
            <a:xfrm>
              <a:off x="686100" y="6606531"/>
              <a:ext cx="37100" cy="37118"/>
            </a:xfrm>
            <a:custGeom>
              <a:avLst/>
              <a:gdLst>
                <a:gd name="connsiteX0" fmla="*/ 37100 w 37100"/>
                <a:gd name="connsiteY0" fmla="*/ 18559 h 37118"/>
                <a:gd name="connsiteX1" fmla="*/ 18550 w 37100"/>
                <a:gd name="connsiteY1" fmla="*/ 37119 h 37118"/>
                <a:gd name="connsiteX2" fmla="*/ 0 w 37100"/>
                <a:gd name="connsiteY2" fmla="*/ 18559 h 37118"/>
                <a:gd name="connsiteX3" fmla="*/ 18550 w 37100"/>
                <a:gd name="connsiteY3" fmla="*/ 0 h 37118"/>
                <a:gd name="connsiteX4" fmla="*/ 37100 w 37100"/>
                <a:gd name="connsiteY4" fmla="*/ 18559 h 3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 h="37118">
                  <a:moveTo>
                    <a:pt x="37100" y="18559"/>
                  </a:moveTo>
                  <a:cubicBezTo>
                    <a:pt x="37100" y="28810"/>
                    <a:pt x="28795" y="37119"/>
                    <a:pt x="18550" y="37119"/>
                  </a:cubicBezTo>
                  <a:cubicBezTo>
                    <a:pt x="8305" y="37119"/>
                    <a:pt x="0" y="28810"/>
                    <a:pt x="0" y="18559"/>
                  </a:cubicBezTo>
                  <a:cubicBezTo>
                    <a:pt x="0" y="8309"/>
                    <a:pt x="8305" y="0"/>
                    <a:pt x="18550" y="0"/>
                  </a:cubicBezTo>
                  <a:cubicBezTo>
                    <a:pt x="28795" y="0"/>
                    <a:pt x="37100" y="8309"/>
                    <a:pt x="37100" y="18559"/>
                  </a:cubicBezTo>
                  <a:close/>
                </a:path>
              </a:pathLst>
            </a:custGeom>
            <a:solidFill>
              <a:srgbClr val="231F20"/>
            </a:solidFill>
            <a:ln w="639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EE4F5F1-E8BE-E148-B334-BE7F16941DCB}"/>
                </a:ext>
              </a:extLst>
            </p:cNvPr>
            <p:cNvSpPr/>
            <p:nvPr/>
          </p:nvSpPr>
          <p:spPr>
            <a:xfrm>
              <a:off x="11449492" y="6097883"/>
              <a:ext cx="339786" cy="379502"/>
            </a:xfrm>
            <a:custGeom>
              <a:avLst/>
              <a:gdLst>
                <a:gd name="connsiteX0" fmla="*/ 339786 w 339786"/>
                <a:gd name="connsiteY0" fmla="*/ 170040 h 379502"/>
                <a:gd name="connsiteX1" fmla="*/ 0 w 339786"/>
                <a:gd name="connsiteY1" fmla="*/ 0 h 379502"/>
                <a:gd name="connsiteX2" fmla="*/ 22708 w 339786"/>
                <a:gd name="connsiteY2" fmla="*/ 379502 h 379502"/>
                <a:gd name="connsiteX3" fmla="*/ 339786 w 339786"/>
                <a:gd name="connsiteY3" fmla="*/ 170040 h 379502"/>
              </a:gdLst>
              <a:ahLst/>
              <a:cxnLst>
                <a:cxn ang="0">
                  <a:pos x="connsiteX0" y="connsiteY0"/>
                </a:cxn>
                <a:cxn ang="0">
                  <a:pos x="connsiteX1" y="connsiteY1"/>
                </a:cxn>
                <a:cxn ang="0">
                  <a:pos x="connsiteX2" y="connsiteY2"/>
                </a:cxn>
                <a:cxn ang="0">
                  <a:pos x="connsiteX3" y="connsiteY3"/>
                </a:cxn>
              </a:cxnLst>
              <a:rect l="l" t="t" r="r" b="b"/>
              <a:pathLst>
                <a:path w="339786" h="379502">
                  <a:moveTo>
                    <a:pt x="339786" y="170040"/>
                  </a:moveTo>
                  <a:lnTo>
                    <a:pt x="0" y="0"/>
                  </a:lnTo>
                  <a:lnTo>
                    <a:pt x="22708" y="379502"/>
                  </a:lnTo>
                  <a:lnTo>
                    <a:pt x="339786" y="170040"/>
                  </a:lnTo>
                  <a:close/>
                </a:path>
              </a:pathLst>
            </a:custGeom>
            <a:solidFill>
              <a:schemeClr val="accent1"/>
            </a:solidFill>
            <a:ln w="639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952F84B-4C54-FE4A-AD94-DDA11BCF2DEF}"/>
                </a:ext>
              </a:extLst>
            </p:cNvPr>
            <p:cNvSpPr/>
            <p:nvPr/>
          </p:nvSpPr>
          <p:spPr>
            <a:xfrm>
              <a:off x="11380345" y="6003103"/>
              <a:ext cx="339850" cy="379438"/>
            </a:xfrm>
            <a:custGeom>
              <a:avLst/>
              <a:gdLst>
                <a:gd name="connsiteX0" fmla="*/ 339850 w 339850"/>
                <a:gd name="connsiteY0" fmla="*/ 170040 h 379438"/>
                <a:gd name="connsiteX1" fmla="*/ 0 w 339850"/>
                <a:gd name="connsiteY1" fmla="*/ 0 h 379438"/>
                <a:gd name="connsiteX2" fmla="*/ 22771 w 339850"/>
                <a:gd name="connsiteY2" fmla="*/ 379438 h 379438"/>
                <a:gd name="connsiteX3" fmla="*/ 339850 w 339850"/>
                <a:gd name="connsiteY3" fmla="*/ 170040 h 379438"/>
              </a:gdLst>
              <a:ahLst/>
              <a:cxnLst>
                <a:cxn ang="0">
                  <a:pos x="connsiteX0" y="connsiteY0"/>
                </a:cxn>
                <a:cxn ang="0">
                  <a:pos x="connsiteX1" y="connsiteY1"/>
                </a:cxn>
                <a:cxn ang="0">
                  <a:pos x="connsiteX2" y="connsiteY2"/>
                </a:cxn>
                <a:cxn ang="0">
                  <a:pos x="connsiteX3" y="connsiteY3"/>
                </a:cxn>
              </a:cxnLst>
              <a:rect l="l" t="t" r="r" b="b"/>
              <a:pathLst>
                <a:path w="339850" h="379438">
                  <a:moveTo>
                    <a:pt x="339850" y="170040"/>
                  </a:moveTo>
                  <a:lnTo>
                    <a:pt x="0" y="0"/>
                  </a:lnTo>
                  <a:lnTo>
                    <a:pt x="22771" y="379438"/>
                  </a:lnTo>
                  <a:lnTo>
                    <a:pt x="339850" y="170040"/>
                  </a:lnTo>
                  <a:close/>
                </a:path>
              </a:pathLst>
            </a:custGeom>
            <a:noFill/>
            <a:ln w="35428"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347582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60" name="Graphic 3">
            <a:extLst>
              <a:ext uri="{FF2B5EF4-FFF2-40B4-BE49-F238E27FC236}">
                <a16:creationId xmlns:a16="http://schemas.microsoft.com/office/drawing/2014/main" id="{892F991F-4CE6-E84A-B1FF-B4C2A7A46634}"/>
              </a:ext>
            </a:extLst>
          </p:cNvPr>
          <p:cNvGrpSpPr/>
          <p:nvPr/>
        </p:nvGrpSpPr>
        <p:grpSpPr>
          <a:xfrm flipH="1">
            <a:off x="-914399" y="-1467162"/>
            <a:ext cx="13296899" cy="8668062"/>
            <a:chOff x="-218486" y="-1467162"/>
            <a:chExt cx="13323207" cy="8668062"/>
          </a:xfrm>
        </p:grpSpPr>
        <p:sp>
          <p:nvSpPr>
            <p:cNvPr id="61" name="Freeform 60">
              <a:extLst>
                <a:ext uri="{FF2B5EF4-FFF2-40B4-BE49-F238E27FC236}">
                  <a16:creationId xmlns:a16="http://schemas.microsoft.com/office/drawing/2014/main" id="{50CBBD2A-5A5A-A545-BA21-F223D6632B3C}"/>
                </a:ext>
              </a:extLst>
            </p:cNvPr>
            <p:cNvSpPr/>
            <p:nvPr/>
          </p:nvSpPr>
          <p:spPr>
            <a:xfrm>
              <a:off x="9820950" y="4949527"/>
              <a:ext cx="2436830" cy="1958413"/>
            </a:xfrm>
            <a:custGeom>
              <a:avLst/>
              <a:gdLst>
                <a:gd name="connsiteX0" fmla="*/ 2436117 w 2436830"/>
                <a:gd name="connsiteY0" fmla="*/ 0 h 1958413"/>
                <a:gd name="connsiteX1" fmla="*/ 1770196 w 2436830"/>
                <a:gd name="connsiteY1" fmla="*/ 1499711 h 1958413"/>
                <a:gd name="connsiteX2" fmla="*/ 0 w 2436830"/>
                <a:gd name="connsiteY2" fmla="*/ 1958414 h 1958413"/>
                <a:gd name="connsiteX3" fmla="*/ 2428435 w 2436830"/>
                <a:gd name="connsiteY3" fmla="*/ 1958414 h 1958413"/>
                <a:gd name="connsiteX4" fmla="*/ 2436117 w 2436830"/>
                <a:gd name="connsiteY4" fmla="*/ 0 h 1958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30" h="1958413">
                  <a:moveTo>
                    <a:pt x="2436117" y="0"/>
                  </a:moveTo>
                  <a:cubicBezTo>
                    <a:pt x="2234243" y="0"/>
                    <a:pt x="2252964" y="1093609"/>
                    <a:pt x="1770196" y="1499711"/>
                  </a:cubicBezTo>
                  <a:cubicBezTo>
                    <a:pt x="1325774" y="1873605"/>
                    <a:pt x="361722" y="1714379"/>
                    <a:pt x="0" y="1958414"/>
                  </a:cubicBezTo>
                  <a:lnTo>
                    <a:pt x="2428435" y="1958414"/>
                  </a:lnTo>
                  <a:cubicBezTo>
                    <a:pt x="2428435" y="1958414"/>
                    <a:pt x="2439733" y="0"/>
                    <a:pt x="2436117" y="0"/>
                  </a:cubicBezTo>
                  <a:close/>
                </a:path>
              </a:pathLst>
            </a:custGeom>
            <a:solidFill>
              <a:schemeClr val="accent4"/>
            </a:solidFill>
            <a:ln w="645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DF7299E-B836-7541-AFF4-F846786852EA}"/>
                </a:ext>
              </a:extLst>
            </p:cNvPr>
            <p:cNvSpPr/>
            <p:nvPr/>
          </p:nvSpPr>
          <p:spPr>
            <a:xfrm>
              <a:off x="-218486" y="1009141"/>
              <a:ext cx="457913" cy="507820"/>
            </a:xfrm>
            <a:custGeom>
              <a:avLst/>
              <a:gdLst>
                <a:gd name="connsiteX0" fmla="*/ 457914 w 457913"/>
                <a:gd name="connsiteY0" fmla="*/ 0 h 507820"/>
                <a:gd name="connsiteX1" fmla="*/ 0 w 457913"/>
                <a:gd name="connsiteY1" fmla="*/ 222672 h 507820"/>
                <a:gd name="connsiteX2" fmla="*/ 421826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26" y="507821"/>
                  </a:lnTo>
                  <a:lnTo>
                    <a:pt x="457914" y="0"/>
                  </a:lnTo>
                  <a:close/>
                </a:path>
              </a:pathLst>
            </a:custGeom>
            <a:solidFill>
              <a:schemeClr val="accent3"/>
            </a:solidFill>
            <a:ln w="645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C5FD19A-8C68-1A4F-8E9A-4B4E73C8E0AB}"/>
                </a:ext>
              </a:extLst>
            </p:cNvPr>
            <p:cNvSpPr/>
            <p:nvPr/>
          </p:nvSpPr>
          <p:spPr>
            <a:xfrm>
              <a:off x="10533031" y="-1334268"/>
              <a:ext cx="2490410" cy="2489792"/>
            </a:xfrm>
            <a:custGeom>
              <a:avLst/>
              <a:gdLst>
                <a:gd name="connsiteX0" fmla="*/ 2490410 w 2490410"/>
                <a:gd name="connsiteY0" fmla="*/ 1244896 h 2489792"/>
                <a:gd name="connsiteX1" fmla="*/ 1245205 w 2490410"/>
                <a:gd name="connsiteY1" fmla="*/ 2489793 h 2489792"/>
                <a:gd name="connsiteX2" fmla="*/ -1 w 2490410"/>
                <a:gd name="connsiteY2" fmla="*/ 1244896 h 2489792"/>
                <a:gd name="connsiteX3" fmla="*/ 1245205 w 2490410"/>
                <a:gd name="connsiteY3" fmla="*/ 0 h 2489792"/>
                <a:gd name="connsiteX4" fmla="*/ 2490410 w 2490410"/>
                <a:gd name="connsiteY4" fmla="*/ 1244896 h 2489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410" h="2489792">
                  <a:moveTo>
                    <a:pt x="2490410" y="1244896"/>
                  </a:moveTo>
                  <a:cubicBezTo>
                    <a:pt x="2490410" y="1932434"/>
                    <a:pt x="1932913" y="2489793"/>
                    <a:pt x="1245205" y="2489793"/>
                  </a:cubicBezTo>
                  <a:cubicBezTo>
                    <a:pt x="557497" y="2489793"/>
                    <a:pt x="-1" y="1932434"/>
                    <a:pt x="-1" y="1244896"/>
                  </a:cubicBezTo>
                  <a:cubicBezTo>
                    <a:pt x="-1" y="557359"/>
                    <a:pt x="557497" y="0"/>
                    <a:pt x="1245205" y="0"/>
                  </a:cubicBezTo>
                  <a:cubicBezTo>
                    <a:pt x="1932913" y="0"/>
                    <a:pt x="2490410" y="557359"/>
                    <a:pt x="2490410" y="1244896"/>
                  </a:cubicBezTo>
                  <a:close/>
                </a:path>
              </a:pathLst>
            </a:custGeom>
            <a:solidFill>
              <a:schemeClr val="accent3"/>
            </a:solidFill>
            <a:ln w="645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FE46E3C-F1F6-334D-8188-2385D9D9E67A}"/>
                </a:ext>
              </a:extLst>
            </p:cNvPr>
            <p:cNvSpPr/>
            <p:nvPr/>
          </p:nvSpPr>
          <p:spPr>
            <a:xfrm>
              <a:off x="10601528" y="6635119"/>
              <a:ext cx="833709" cy="396291"/>
            </a:xfrm>
            <a:custGeom>
              <a:avLst/>
              <a:gdLst>
                <a:gd name="connsiteX0" fmla="*/ 172500 w 833709"/>
                <a:gd name="connsiteY0" fmla="*/ 204342 h 396291"/>
                <a:gd name="connsiteX1" fmla="*/ 300327 w 833709"/>
                <a:gd name="connsiteY1" fmla="*/ 193821 h 396291"/>
                <a:gd name="connsiteX2" fmla="*/ 411109 w 833709"/>
                <a:gd name="connsiteY2" fmla="*/ 185238 h 396291"/>
                <a:gd name="connsiteX3" fmla="*/ 490968 w 833709"/>
                <a:gd name="connsiteY3" fmla="*/ 107787 h 396291"/>
                <a:gd name="connsiteX4" fmla="*/ 583545 w 833709"/>
                <a:gd name="connsiteY4" fmla="*/ 19105 h 396291"/>
                <a:gd name="connsiteX5" fmla="*/ 711435 w 833709"/>
                <a:gd name="connsiteY5" fmla="*/ 8585 h 396291"/>
                <a:gd name="connsiteX6" fmla="*/ 822153 w 833709"/>
                <a:gd name="connsiteY6" fmla="*/ 0 h 396291"/>
                <a:gd name="connsiteX7" fmla="*/ 833709 w 833709"/>
                <a:gd name="connsiteY7" fmla="*/ 25817 h 396291"/>
                <a:gd name="connsiteX8" fmla="*/ 705883 w 833709"/>
                <a:gd name="connsiteY8" fmla="*/ 36337 h 396291"/>
                <a:gd name="connsiteX9" fmla="*/ 595165 w 833709"/>
                <a:gd name="connsiteY9" fmla="*/ 44922 h 396291"/>
                <a:gd name="connsiteX10" fmla="*/ 515306 w 833709"/>
                <a:gd name="connsiteY10" fmla="*/ 122373 h 396291"/>
                <a:gd name="connsiteX11" fmla="*/ 422665 w 833709"/>
                <a:gd name="connsiteY11" fmla="*/ 211055 h 396291"/>
                <a:gd name="connsiteX12" fmla="*/ 294839 w 833709"/>
                <a:gd name="connsiteY12" fmla="*/ 221575 h 396291"/>
                <a:gd name="connsiteX13" fmla="*/ 184057 w 833709"/>
                <a:gd name="connsiteY13" fmla="*/ 230159 h 396291"/>
                <a:gd name="connsiteX14" fmla="*/ 104198 w 833709"/>
                <a:gd name="connsiteY14" fmla="*/ 307610 h 396291"/>
                <a:gd name="connsiteX15" fmla="*/ 11556 w 833709"/>
                <a:gd name="connsiteY15" fmla="*/ 396291 h 396291"/>
                <a:gd name="connsiteX16" fmla="*/ 0 w 833709"/>
                <a:gd name="connsiteY16" fmla="*/ 370474 h 396291"/>
                <a:gd name="connsiteX17" fmla="*/ 79859 w 833709"/>
                <a:gd name="connsiteY17" fmla="*/ 293023 h 396291"/>
                <a:gd name="connsiteX18" fmla="*/ 172500 w 833709"/>
                <a:gd name="connsiteY18" fmla="*/ 204342 h 3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709" h="396291">
                  <a:moveTo>
                    <a:pt x="172500" y="204342"/>
                  </a:moveTo>
                  <a:cubicBezTo>
                    <a:pt x="228020" y="179364"/>
                    <a:pt x="264755" y="186722"/>
                    <a:pt x="300327" y="193821"/>
                  </a:cubicBezTo>
                  <a:cubicBezTo>
                    <a:pt x="332993" y="200276"/>
                    <a:pt x="363852" y="206730"/>
                    <a:pt x="411109" y="185238"/>
                  </a:cubicBezTo>
                  <a:cubicBezTo>
                    <a:pt x="458366" y="163744"/>
                    <a:pt x="474182" y="136831"/>
                    <a:pt x="490968" y="107787"/>
                  </a:cubicBezTo>
                  <a:cubicBezTo>
                    <a:pt x="509173" y="76483"/>
                    <a:pt x="528089" y="44083"/>
                    <a:pt x="583545" y="19105"/>
                  </a:cubicBezTo>
                  <a:cubicBezTo>
                    <a:pt x="639000" y="-5873"/>
                    <a:pt x="675863" y="1484"/>
                    <a:pt x="711435" y="8585"/>
                  </a:cubicBezTo>
                  <a:cubicBezTo>
                    <a:pt x="744102" y="15039"/>
                    <a:pt x="774897" y="21493"/>
                    <a:pt x="822153" y="0"/>
                  </a:cubicBezTo>
                  <a:lnTo>
                    <a:pt x="833709" y="25817"/>
                  </a:lnTo>
                  <a:cubicBezTo>
                    <a:pt x="778254" y="50795"/>
                    <a:pt x="741455" y="43437"/>
                    <a:pt x="705883" y="36337"/>
                  </a:cubicBezTo>
                  <a:cubicBezTo>
                    <a:pt x="673217" y="29883"/>
                    <a:pt x="642422" y="23429"/>
                    <a:pt x="595165" y="44922"/>
                  </a:cubicBezTo>
                  <a:cubicBezTo>
                    <a:pt x="547908" y="66415"/>
                    <a:pt x="532027" y="93329"/>
                    <a:pt x="515306" y="122373"/>
                  </a:cubicBezTo>
                  <a:cubicBezTo>
                    <a:pt x="497036" y="153676"/>
                    <a:pt x="478185" y="186077"/>
                    <a:pt x="422665" y="211055"/>
                  </a:cubicBezTo>
                  <a:cubicBezTo>
                    <a:pt x="367144" y="236032"/>
                    <a:pt x="330411" y="228739"/>
                    <a:pt x="294839" y="221575"/>
                  </a:cubicBezTo>
                  <a:cubicBezTo>
                    <a:pt x="262172" y="215121"/>
                    <a:pt x="231313" y="208667"/>
                    <a:pt x="184057" y="230159"/>
                  </a:cubicBezTo>
                  <a:cubicBezTo>
                    <a:pt x="136799" y="251651"/>
                    <a:pt x="120918" y="278630"/>
                    <a:pt x="104198" y="307610"/>
                  </a:cubicBezTo>
                  <a:cubicBezTo>
                    <a:pt x="85928" y="338913"/>
                    <a:pt x="67076" y="371313"/>
                    <a:pt x="11556" y="396291"/>
                  </a:cubicBezTo>
                  <a:lnTo>
                    <a:pt x="0" y="370474"/>
                  </a:lnTo>
                  <a:cubicBezTo>
                    <a:pt x="47257" y="349240"/>
                    <a:pt x="63074" y="322067"/>
                    <a:pt x="79859" y="293023"/>
                  </a:cubicBezTo>
                  <a:cubicBezTo>
                    <a:pt x="98064" y="261591"/>
                    <a:pt x="116980" y="229191"/>
                    <a:pt x="172500" y="204342"/>
                  </a:cubicBezTo>
                  <a:close/>
                </a:path>
              </a:pathLst>
            </a:custGeom>
            <a:solidFill>
              <a:srgbClr val="231F20"/>
            </a:solidFill>
            <a:ln w="645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6A4D948-2478-D74E-9FF4-BC16FFDC00EF}"/>
                </a:ext>
              </a:extLst>
            </p:cNvPr>
            <p:cNvSpPr/>
            <p:nvPr/>
          </p:nvSpPr>
          <p:spPr>
            <a:xfrm>
              <a:off x="10659049" y="-1467162"/>
              <a:ext cx="1371094" cy="1370883"/>
            </a:xfrm>
            <a:custGeom>
              <a:avLst/>
              <a:gdLst>
                <a:gd name="connsiteX0" fmla="*/ 1228420 w 1371094"/>
                <a:gd name="connsiteY0" fmla="*/ 0 h 1370883"/>
                <a:gd name="connsiteX1" fmla="*/ 0 w 1371094"/>
                <a:gd name="connsiteY1" fmla="*/ 1228180 h 1370883"/>
                <a:gd name="connsiteX2" fmla="*/ 8909 w 1371094"/>
                <a:gd name="connsiteY2" fmla="*/ 1370883 h 1370883"/>
                <a:gd name="connsiteX3" fmla="*/ 1371095 w 1371094"/>
                <a:gd name="connsiteY3" fmla="*/ 9036 h 1370883"/>
                <a:gd name="connsiteX4" fmla="*/ 1228420 w 1371094"/>
                <a:gd name="connsiteY4" fmla="*/ 0 h 137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094" h="1370883">
                  <a:moveTo>
                    <a:pt x="1228420" y="0"/>
                  </a:moveTo>
                  <a:lnTo>
                    <a:pt x="0" y="1228180"/>
                  </a:lnTo>
                  <a:cubicBezTo>
                    <a:pt x="252" y="1275878"/>
                    <a:pt x="3227" y="1323524"/>
                    <a:pt x="8909" y="1370883"/>
                  </a:cubicBezTo>
                  <a:lnTo>
                    <a:pt x="1371095" y="9036"/>
                  </a:lnTo>
                  <a:cubicBezTo>
                    <a:pt x="1323753" y="3248"/>
                    <a:pt x="1276114" y="231"/>
                    <a:pt x="1228420" y="0"/>
                  </a:cubicBezTo>
                  <a:close/>
                </a:path>
              </a:pathLst>
            </a:custGeom>
            <a:noFill/>
            <a:ln w="645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95F14ED-14CC-7D4F-90B6-546040B9E9B8}"/>
                </a:ext>
              </a:extLst>
            </p:cNvPr>
            <p:cNvSpPr/>
            <p:nvPr/>
          </p:nvSpPr>
          <p:spPr>
            <a:xfrm>
              <a:off x="12458812" y="332154"/>
              <a:ext cx="501619" cy="501495"/>
            </a:xfrm>
            <a:custGeom>
              <a:avLst/>
              <a:gdLst>
                <a:gd name="connsiteX0" fmla="*/ 0 w 501619"/>
                <a:gd name="connsiteY0" fmla="*/ 501496 h 501495"/>
                <a:gd name="connsiteX1" fmla="*/ 501620 w 501619"/>
                <a:gd name="connsiteY1" fmla="*/ 0 h 501495"/>
              </a:gdLst>
              <a:ahLst/>
              <a:cxnLst>
                <a:cxn ang="0">
                  <a:pos x="connsiteX0" y="connsiteY0"/>
                </a:cxn>
                <a:cxn ang="0">
                  <a:pos x="connsiteX1" y="connsiteY1"/>
                </a:cxn>
              </a:cxnLst>
              <a:rect l="l" t="t" r="r" b="b"/>
              <a:pathLst>
                <a:path w="501619" h="501495">
                  <a:moveTo>
                    <a:pt x="0" y="501496"/>
                  </a:moveTo>
                  <a:cubicBezTo>
                    <a:pt x="212892" y="387277"/>
                    <a:pt x="387373" y="212839"/>
                    <a:pt x="501620" y="0"/>
                  </a:cubicBezTo>
                  <a:close/>
                </a:path>
              </a:pathLst>
            </a:custGeom>
            <a:noFill/>
            <a:ln w="645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EF8C409-457A-604C-B9BC-748CB121F354}"/>
                </a:ext>
              </a:extLst>
            </p:cNvPr>
            <p:cNvSpPr/>
            <p:nvPr/>
          </p:nvSpPr>
          <p:spPr>
            <a:xfrm>
              <a:off x="10787133" y="-1338722"/>
              <a:ext cx="549457" cy="549256"/>
            </a:xfrm>
            <a:custGeom>
              <a:avLst/>
              <a:gdLst>
                <a:gd name="connsiteX0" fmla="*/ 0 w 549457"/>
                <a:gd name="connsiteY0" fmla="*/ 549257 h 549256"/>
                <a:gd name="connsiteX1" fmla="*/ 549458 w 549457"/>
                <a:gd name="connsiteY1" fmla="*/ 0 h 549256"/>
                <a:gd name="connsiteX2" fmla="*/ 0 w 549457"/>
                <a:gd name="connsiteY2" fmla="*/ 549257 h 549256"/>
              </a:gdLst>
              <a:ahLst/>
              <a:cxnLst>
                <a:cxn ang="0">
                  <a:pos x="connsiteX0" y="connsiteY0"/>
                </a:cxn>
                <a:cxn ang="0">
                  <a:pos x="connsiteX1" y="connsiteY1"/>
                </a:cxn>
                <a:cxn ang="0">
                  <a:pos x="connsiteX2" y="connsiteY2"/>
                </a:cxn>
              </a:cxnLst>
              <a:rect l="l" t="t" r="r" b="b"/>
              <a:pathLst>
                <a:path w="549457" h="549256">
                  <a:moveTo>
                    <a:pt x="0" y="549257"/>
                  </a:moveTo>
                  <a:lnTo>
                    <a:pt x="549458" y="0"/>
                  </a:lnTo>
                  <a:cubicBezTo>
                    <a:pt x="311650" y="118778"/>
                    <a:pt x="118835" y="311523"/>
                    <a:pt x="0" y="549257"/>
                  </a:cubicBezTo>
                  <a:close/>
                </a:path>
              </a:pathLst>
            </a:custGeom>
            <a:noFill/>
            <a:ln w="645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8E8DD53-1B5C-6A49-9BFB-C3EB29B01D8D}"/>
                </a:ext>
              </a:extLst>
            </p:cNvPr>
            <p:cNvSpPr/>
            <p:nvPr/>
          </p:nvSpPr>
          <p:spPr>
            <a:xfrm>
              <a:off x="12102966" y="-23539"/>
              <a:ext cx="981870" cy="981627"/>
            </a:xfrm>
            <a:custGeom>
              <a:avLst/>
              <a:gdLst>
                <a:gd name="connsiteX0" fmla="*/ 981871 w 981870"/>
                <a:gd name="connsiteY0" fmla="*/ 0 h 981627"/>
                <a:gd name="connsiteX1" fmla="*/ 0 w 981870"/>
                <a:gd name="connsiteY1" fmla="*/ 981627 h 981627"/>
                <a:gd name="connsiteX2" fmla="*/ 50098 w 981870"/>
                <a:gd name="connsiteY2" fmla="*/ 971365 h 981627"/>
                <a:gd name="connsiteX3" fmla="*/ 971607 w 981870"/>
                <a:gd name="connsiteY3" fmla="*/ 50085 h 981627"/>
                <a:gd name="connsiteX4" fmla="*/ 981871 w 981870"/>
                <a:gd name="connsiteY4" fmla="*/ 0 h 9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870" h="981627">
                  <a:moveTo>
                    <a:pt x="981871" y="0"/>
                  </a:moveTo>
                  <a:lnTo>
                    <a:pt x="0" y="981627"/>
                  </a:lnTo>
                  <a:cubicBezTo>
                    <a:pt x="16872" y="978529"/>
                    <a:pt x="33571" y="975109"/>
                    <a:pt x="50098" y="971365"/>
                  </a:cubicBezTo>
                  <a:lnTo>
                    <a:pt x="971607" y="50085"/>
                  </a:lnTo>
                  <a:cubicBezTo>
                    <a:pt x="975350" y="33498"/>
                    <a:pt x="978772" y="16846"/>
                    <a:pt x="981871" y="0"/>
                  </a:cubicBezTo>
                  <a:close/>
                </a:path>
              </a:pathLst>
            </a:custGeom>
            <a:solidFill>
              <a:srgbClr val="000000"/>
            </a:solidFill>
            <a:ln w="645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CFC916E-F774-2A40-875B-F00B8BF44A62}"/>
                </a:ext>
              </a:extLst>
            </p:cNvPr>
            <p:cNvSpPr/>
            <p:nvPr/>
          </p:nvSpPr>
          <p:spPr>
            <a:xfrm>
              <a:off x="10675834" y="-1450380"/>
              <a:ext cx="1003433" cy="1003184"/>
            </a:xfrm>
            <a:custGeom>
              <a:avLst/>
              <a:gdLst>
                <a:gd name="connsiteX0" fmla="*/ 954369 w 1003433"/>
                <a:gd name="connsiteY0" fmla="*/ 9036 h 1003184"/>
                <a:gd name="connsiteX1" fmla="*/ 9168 w 1003433"/>
                <a:gd name="connsiteY1" fmla="*/ 954197 h 1003184"/>
                <a:gd name="connsiteX2" fmla="*/ 0 w 1003433"/>
                <a:gd name="connsiteY2" fmla="*/ 1003185 h 1003184"/>
                <a:gd name="connsiteX3" fmla="*/ 1003433 w 1003433"/>
                <a:gd name="connsiteY3" fmla="*/ 0 h 1003184"/>
                <a:gd name="connsiteX4" fmla="*/ 954369 w 1003433"/>
                <a:gd name="connsiteY4" fmla="*/ 9036 h 100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33" h="1003184">
                  <a:moveTo>
                    <a:pt x="954369" y="9036"/>
                  </a:moveTo>
                  <a:lnTo>
                    <a:pt x="9168" y="954197"/>
                  </a:lnTo>
                  <a:cubicBezTo>
                    <a:pt x="5746" y="970397"/>
                    <a:pt x="2712" y="986791"/>
                    <a:pt x="0" y="1003185"/>
                  </a:cubicBezTo>
                  <a:lnTo>
                    <a:pt x="1003433" y="0"/>
                  </a:lnTo>
                  <a:cubicBezTo>
                    <a:pt x="986971" y="2582"/>
                    <a:pt x="970638" y="5809"/>
                    <a:pt x="954369" y="9036"/>
                  </a:cubicBezTo>
                  <a:close/>
                </a:path>
              </a:pathLst>
            </a:custGeom>
            <a:solidFill>
              <a:srgbClr val="000000"/>
            </a:solidFill>
            <a:ln w="645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75F39EF-FB31-4241-BB2D-F2D9C7166CC5}"/>
                </a:ext>
              </a:extLst>
            </p:cNvPr>
            <p:cNvSpPr/>
            <p:nvPr/>
          </p:nvSpPr>
          <p:spPr>
            <a:xfrm>
              <a:off x="11553250" y="-573183"/>
              <a:ext cx="1515125" cy="1514813"/>
            </a:xfrm>
            <a:custGeom>
              <a:avLst/>
              <a:gdLst>
                <a:gd name="connsiteX0" fmla="*/ 1506797 w 1515125"/>
                <a:gd name="connsiteY0" fmla="*/ 0 h 1514813"/>
                <a:gd name="connsiteX1" fmla="*/ 0 w 1515125"/>
                <a:gd name="connsiteY1" fmla="*/ 1506487 h 1514813"/>
                <a:gd name="connsiteX2" fmla="*/ 31505 w 1515125"/>
                <a:gd name="connsiteY2" fmla="*/ 1514813 h 1514813"/>
                <a:gd name="connsiteX3" fmla="*/ 1515125 w 1515125"/>
                <a:gd name="connsiteY3" fmla="*/ 31561 h 1514813"/>
                <a:gd name="connsiteX4" fmla="*/ 1506797 w 1515125"/>
                <a:gd name="connsiteY4" fmla="*/ 0 h 151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25" h="1514813">
                  <a:moveTo>
                    <a:pt x="1506797" y="0"/>
                  </a:moveTo>
                  <a:lnTo>
                    <a:pt x="0" y="1506487"/>
                  </a:lnTo>
                  <a:cubicBezTo>
                    <a:pt x="10458" y="1509413"/>
                    <a:pt x="20959" y="1512189"/>
                    <a:pt x="31505" y="1514813"/>
                  </a:cubicBezTo>
                  <a:lnTo>
                    <a:pt x="1515125" y="31561"/>
                  </a:lnTo>
                  <a:cubicBezTo>
                    <a:pt x="1512477" y="20976"/>
                    <a:pt x="1509766" y="10456"/>
                    <a:pt x="1506797" y="0"/>
                  </a:cubicBezTo>
                  <a:close/>
                </a:path>
              </a:pathLst>
            </a:custGeom>
            <a:solidFill>
              <a:srgbClr val="000000"/>
            </a:solidFill>
            <a:ln w="645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8011AA5-77EA-C841-9F38-379AEA09C81C}"/>
                </a:ext>
              </a:extLst>
            </p:cNvPr>
            <p:cNvSpPr/>
            <p:nvPr/>
          </p:nvSpPr>
          <p:spPr>
            <a:xfrm>
              <a:off x="11891601" y="-234851"/>
              <a:ext cx="1213120" cy="1212754"/>
            </a:xfrm>
            <a:custGeom>
              <a:avLst/>
              <a:gdLst>
                <a:gd name="connsiteX0" fmla="*/ 1213120 w 1213120"/>
                <a:gd name="connsiteY0" fmla="*/ 0 h 1212754"/>
                <a:gd name="connsiteX1" fmla="*/ 0 w 1213120"/>
                <a:gd name="connsiteY1" fmla="*/ 1212754 h 1212754"/>
                <a:gd name="connsiteX2" fmla="*/ 40866 w 1213120"/>
                <a:gd name="connsiteY2" fmla="*/ 1211786 h 1212754"/>
                <a:gd name="connsiteX3" fmla="*/ 1212088 w 1213120"/>
                <a:gd name="connsiteY3" fmla="*/ 40855 h 1212754"/>
                <a:gd name="connsiteX4" fmla="*/ 1213120 w 1213120"/>
                <a:gd name="connsiteY4" fmla="*/ 0 h 121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20" h="1212754">
                  <a:moveTo>
                    <a:pt x="1213120" y="0"/>
                  </a:moveTo>
                  <a:lnTo>
                    <a:pt x="0" y="1212754"/>
                  </a:lnTo>
                  <a:cubicBezTo>
                    <a:pt x="13686" y="1212754"/>
                    <a:pt x="27309" y="1212303"/>
                    <a:pt x="40866" y="1211786"/>
                  </a:cubicBezTo>
                  <a:lnTo>
                    <a:pt x="1212088" y="40855"/>
                  </a:lnTo>
                  <a:cubicBezTo>
                    <a:pt x="1212690" y="27302"/>
                    <a:pt x="1213033" y="13683"/>
                    <a:pt x="1213120" y="0"/>
                  </a:cubicBezTo>
                  <a:close/>
                </a:path>
              </a:pathLst>
            </a:custGeom>
            <a:solidFill>
              <a:srgbClr val="000000"/>
            </a:solidFill>
            <a:ln w="645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ADF6772-DF2C-EA47-AE88-764ED9FBCB18}"/>
                </a:ext>
              </a:extLst>
            </p:cNvPr>
            <p:cNvSpPr/>
            <p:nvPr/>
          </p:nvSpPr>
          <p:spPr>
            <a:xfrm>
              <a:off x="12380503" y="253864"/>
              <a:ext cx="618341" cy="618252"/>
            </a:xfrm>
            <a:custGeom>
              <a:avLst/>
              <a:gdLst>
                <a:gd name="connsiteX0" fmla="*/ 618341 w 618341"/>
                <a:gd name="connsiteY0" fmla="*/ 0 h 618252"/>
                <a:gd name="connsiteX1" fmla="*/ 0 w 618341"/>
                <a:gd name="connsiteY1" fmla="*/ 618253 h 618252"/>
                <a:gd name="connsiteX2" fmla="*/ 78309 w 618341"/>
                <a:gd name="connsiteY2" fmla="*/ 579527 h 618252"/>
                <a:gd name="connsiteX3" fmla="*/ 579929 w 618341"/>
                <a:gd name="connsiteY3" fmla="*/ 78032 h 618252"/>
                <a:gd name="connsiteX4" fmla="*/ 618341 w 618341"/>
                <a:gd name="connsiteY4" fmla="*/ 0 h 618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41" h="618252">
                  <a:moveTo>
                    <a:pt x="618341" y="0"/>
                  </a:moveTo>
                  <a:lnTo>
                    <a:pt x="0" y="618253"/>
                  </a:lnTo>
                  <a:cubicBezTo>
                    <a:pt x="26598" y="606291"/>
                    <a:pt x="52701" y="593383"/>
                    <a:pt x="78309" y="579527"/>
                  </a:cubicBezTo>
                  <a:lnTo>
                    <a:pt x="579929" y="78032"/>
                  </a:lnTo>
                  <a:cubicBezTo>
                    <a:pt x="593616" y="52645"/>
                    <a:pt x="606419" y="26635"/>
                    <a:pt x="618341" y="0"/>
                  </a:cubicBezTo>
                  <a:close/>
                </a:path>
              </a:pathLst>
            </a:custGeom>
            <a:solidFill>
              <a:srgbClr val="000000"/>
            </a:solidFill>
            <a:ln w="645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6CD600D-B61F-A343-90E0-C72E427E6400}"/>
                </a:ext>
              </a:extLst>
            </p:cNvPr>
            <p:cNvSpPr/>
            <p:nvPr/>
          </p:nvSpPr>
          <p:spPr>
            <a:xfrm>
              <a:off x="11711935" y="-414602"/>
              <a:ext cx="1385619" cy="1385082"/>
            </a:xfrm>
            <a:custGeom>
              <a:avLst/>
              <a:gdLst>
                <a:gd name="connsiteX0" fmla="*/ 1381036 w 1385619"/>
                <a:gd name="connsiteY0" fmla="*/ 0 h 1385082"/>
                <a:gd name="connsiteX1" fmla="*/ 0 w 1385619"/>
                <a:gd name="connsiteY1" fmla="*/ 1380694 h 1385082"/>
                <a:gd name="connsiteX2" fmla="*/ 35443 w 1385619"/>
                <a:gd name="connsiteY2" fmla="*/ 1385083 h 1385082"/>
                <a:gd name="connsiteX3" fmla="*/ 1385620 w 1385619"/>
                <a:gd name="connsiteY3" fmla="*/ 35305 h 1385082"/>
                <a:gd name="connsiteX4" fmla="*/ 1381036 w 1385619"/>
                <a:gd name="connsiteY4" fmla="*/ 0 h 138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619" h="1385082">
                  <a:moveTo>
                    <a:pt x="1381036" y="0"/>
                  </a:moveTo>
                  <a:lnTo>
                    <a:pt x="0" y="1380694"/>
                  </a:lnTo>
                  <a:cubicBezTo>
                    <a:pt x="11749" y="1382329"/>
                    <a:pt x="23564" y="1383792"/>
                    <a:pt x="35443" y="1385083"/>
                  </a:cubicBezTo>
                  <a:lnTo>
                    <a:pt x="1385620" y="35305"/>
                  </a:lnTo>
                  <a:cubicBezTo>
                    <a:pt x="1384244" y="23515"/>
                    <a:pt x="1382715" y="11747"/>
                    <a:pt x="1381036" y="0"/>
                  </a:cubicBezTo>
                  <a:close/>
                </a:path>
              </a:pathLst>
            </a:custGeom>
            <a:solidFill>
              <a:srgbClr val="000000"/>
            </a:solidFill>
            <a:ln w="645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D9BB42F-114C-CA41-B6AE-264C89A09BF9}"/>
                </a:ext>
              </a:extLst>
            </p:cNvPr>
            <p:cNvSpPr/>
            <p:nvPr/>
          </p:nvSpPr>
          <p:spPr>
            <a:xfrm>
              <a:off x="11059893" y="-1066352"/>
              <a:ext cx="1746179" cy="1745746"/>
            </a:xfrm>
            <a:custGeom>
              <a:avLst/>
              <a:gdLst>
                <a:gd name="connsiteX0" fmla="*/ 1727458 w 1746179"/>
                <a:gd name="connsiteY0" fmla="*/ 0 h 1745746"/>
                <a:gd name="connsiteX1" fmla="*/ 0 w 1746179"/>
                <a:gd name="connsiteY1" fmla="*/ 1727029 h 1745746"/>
                <a:gd name="connsiteX2" fmla="*/ 21111 w 1746179"/>
                <a:gd name="connsiteY2" fmla="*/ 1745746 h 1745746"/>
                <a:gd name="connsiteX3" fmla="*/ 1746180 w 1746179"/>
                <a:gd name="connsiteY3" fmla="*/ 21105 h 1745746"/>
                <a:gd name="connsiteX4" fmla="*/ 1727458 w 1746179"/>
                <a:gd name="connsiteY4" fmla="*/ 0 h 174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179" h="1745746">
                  <a:moveTo>
                    <a:pt x="1727458" y="0"/>
                  </a:moveTo>
                  <a:lnTo>
                    <a:pt x="0" y="1727029"/>
                  </a:lnTo>
                  <a:cubicBezTo>
                    <a:pt x="6972" y="1733483"/>
                    <a:pt x="14009" y="1739550"/>
                    <a:pt x="21111" y="1745746"/>
                  </a:cubicBezTo>
                  <a:lnTo>
                    <a:pt x="1746180" y="21105"/>
                  </a:lnTo>
                  <a:cubicBezTo>
                    <a:pt x="1740025" y="14006"/>
                    <a:pt x="1733785" y="6971"/>
                    <a:pt x="1727458" y="0"/>
                  </a:cubicBezTo>
                  <a:close/>
                </a:path>
              </a:pathLst>
            </a:custGeom>
            <a:solidFill>
              <a:srgbClr val="000000"/>
            </a:solidFill>
            <a:ln w="645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CAF23B3-1543-D14B-A7BA-FE4F33E31A69}"/>
                </a:ext>
              </a:extLst>
            </p:cNvPr>
            <p:cNvSpPr/>
            <p:nvPr/>
          </p:nvSpPr>
          <p:spPr>
            <a:xfrm>
              <a:off x="10745880" y="-1380287"/>
              <a:ext cx="1617644" cy="1617242"/>
            </a:xfrm>
            <a:custGeom>
              <a:avLst/>
              <a:gdLst>
                <a:gd name="connsiteX0" fmla="*/ 1589496 w 1617644"/>
                <a:gd name="connsiteY0" fmla="*/ 0 h 1617242"/>
                <a:gd name="connsiteX1" fmla="*/ 0 w 1617644"/>
                <a:gd name="connsiteY1" fmla="*/ 1589037 h 1617242"/>
                <a:gd name="connsiteX2" fmla="*/ 11685 w 1617644"/>
                <a:gd name="connsiteY2" fmla="*/ 1617242 h 1617242"/>
                <a:gd name="connsiteX3" fmla="*/ 1617644 w 1617644"/>
                <a:gd name="connsiteY3" fmla="*/ 11682 h 1617242"/>
                <a:gd name="connsiteX4" fmla="*/ 1589496 w 1617644"/>
                <a:gd name="connsiteY4" fmla="*/ 0 h 161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44" h="1617242">
                  <a:moveTo>
                    <a:pt x="1589496" y="0"/>
                  </a:moveTo>
                  <a:lnTo>
                    <a:pt x="0" y="1589037"/>
                  </a:lnTo>
                  <a:cubicBezTo>
                    <a:pt x="3809" y="1598525"/>
                    <a:pt x="7683" y="1607884"/>
                    <a:pt x="11685" y="1617242"/>
                  </a:cubicBezTo>
                  <a:lnTo>
                    <a:pt x="1617644" y="11682"/>
                  </a:lnTo>
                  <a:cubicBezTo>
                    <a:pt x="1608347" y="7681"/>
                    <a:pt x="1598728" y="3485"/>
                    <a:pt x="1589496" y="0"/>
                  </a:cubicBezTo>
                  <a:close/>
                </a:path>
              </a:pathLst>
            </a:custGeom>
            <a:solidFill>
              <a:srgbClr val="000000"/>
            </a:solidFill>
            <a:ln w="645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4041241-C31D-9846-A252-C4CC4D0355A6}"/>
                </a:ext>
              </a:extLst>
            </p:cNvPr>
            <p:cNvSpPr/>
            <p:nvPr/>
          </p:nvSpPr>
          <p:spPr>
            <a:xfrm>
              <a:off x="10698365" y="-1427661"/>
              <a:ext cx="1524098" cy="1523590"/>
            </a:xfrm>
            <a:custGeom>
              <a:avLst/>
              <a:gdLst>
                <a:gd name="connsiteX0" fmla="*/ 1492852 w 1524098"/>
                <a:gd name="connsiteY0" fmla="*/ 0 h 1523590"/>
                <a:gd name="connsiteX1" fmla="*/ 0 w 1524098"/>
                <a:gd name="connsiteY1" fmla="*/ 1492352 h 1523590"/>
                <a:gd name="connsiteX2" fmla="*/ 8651 w 1524098"/>
                <a:gd name="connsiteY2" fmla="*/ 1523591 h 1523590"/>
                <a:gd name="connsiteX3" fmla="*/ 1524098 w 1524098"/>
                <a:gd name="connsiteY3" fmla="*/ 8584 h 1523590"/>
                <a:gd name="connsiteX4" fmla="*/ 1492852 w 1524098"/>
                <a:gd name="connsiteY4" fmla="*/ 0 h 152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98" h="1523590">
                  <a:moveTo>
                    <a:pt x="1492852" y="0"/>
                  </a:moveTo>
                  <a:lnTo>
                    <a:pt x="0" y="1492352"/>
                  </a:lnTo>
                  <a:cubicBezTo>
                    <a:pt x="2712" y="1502808"/>
                    <a:pt x="5595" y="1513221"/>
                    <a:pt x="8651" y="1523591"/>
                  </a:cubicBezTo>
                  <a:lnTo>
                    <a:pt x="1524098" y="8584"/>
                  </a:lnTo>
                  <a:cubicBezTo>
                    <a:pt x="1513769" y="5680"/>
                    <a:pt x="1503311" y="2711"/>
                    <a:pt x="1492852" y="0"/>
                  </a:cubicBezTo>
                  <a:close/>
                </a:path>
              </a:pathLst>
            </a:custGeom>
            <a:solidFill>
              <a:srgbClr val="000000"/>
            </a:solidFill>
            <a:ln w="645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8D9CD9E-616E-0045-BFB6-21852AF1F53A}"/>
                </a:ext>
              </a:extLst>
            </p:cNvPr>
            <p:cNvSpPr/>
            <p:nvPr/>
          </p:nvSpPr>
          <p:spPr>
            <a:xfrm>
              <a:off x="11410963" y="-715370"/>
              <a:ext cx="1611510" cy="1610852"/>
            </a:xfrm>
            <a:custGeom>
              <a:avLst/>
              <a:gdLst>
                <a:gd name="connsiteX0" fmla="*/ 1599825 w 1611510"/>
                <a:gd name="connsiteY0" fmla="*/ 0 h 1610852"/>
                <a:gd name="connsiteX1" fmla="*/ 0 w 1611510"/>
                <a:gd name="connsiteY1" fmla="*/ 1599429 h 1610852"/>
                <a:gd name="connsiteX2" fmla="*/ 28471 w 1611510"/>
                <a:gd name="connsiteY2" fmla="*/ 1610853 h 1610852"/>
                <a:gd name="connsiteX3" fmla="*/ 1611511 w 1611510"/>
                <a:gd name="connsiteY3" fmla="*/ 28399 h 1610852"/>
                <a:gd name="connsiteX4" fmla="*/ 1599825 w 1611510"/>
                <a:gd name="connsiteY4" fmla="*/ 0 h 1610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10" h="1610852">
                  <a:moveTo>
                    <a:pt x="1599825" y="0"/>
                  </a:moveTo>
                  <a:lnTo>
                    <a:pt x="0" y="1599429"/>
                  </a:lnTo>
                  <a:cubicBezTo>
                    <a:pt x="9425" y="1603344"/>
                    <a:pt x="18916" y="1607152"/>
                    <a:pt x="28471" y="1610853"/>
                  </a:cubicBezTo>
                  <a:lnTo>
                    <a:pt x="1611511" y="28399"/>
                  </a:lnTo>
                  <a:cubicBezTo>
                    <a:pt x="1607637" y="18932"/>
                    <a:pt x="1603742" y="9466"/>
                    <a:pt x="1599825" y="0"/>
                  </a:cubicBezTo>
                  <a:close/>
                </a:path>
              </a:pathLst>
            </a:custGeom>
            <a:solidFill>
              <a:srgbClr val="000000"/>
            </a:solidFill>
            <a:ln w="645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644A455-A03F-D543-839E-82E62E1EF2C6}"/>
                </a:ext>
              </a:extLst>
            </p:cNvPr>
            <p:cNvSpPr/>
            <p:nvPr/>
          </p:nvSpPr>
          <p:spPr>
            <a:xfrm>
              <a:off x="10880420" y="-1245781"/>
              <a:ext cx="1726554" cy="1726125"/>
            </a:xfrm>
            <a:custGeom>
              <a:avLst/>
              <a:gdLst>
                <a:gd name="connsiteX0" fmla="*/ 1703378 w 1726554"/>
                <a:gd name="connsiteY0" fmla="*/ 0 h 1726125"/>
                <a:gd name="connsiteX1" fmla="*/ 0 w 1726554"/>
                <a:gd name="connsiteY1" fmla="*/ 1702955 h 1726125"/>
                <a:gd name="connsiteX2" fmla="*/ 16721 w 1726554"/>
                <a:gd name="connsiteY2" fmla="*/ 1726125 h 1726125"/>
                <a:gd name="connsiteX3" fmla="*/ 1726554 w 1726554"/>
                <a:gd name="connsiteY3" fmla="*/ 16652 h 1726125"/>
                <a:gd name="connsiteX4" fmla="*/ 1703378 w 1726554"/>
                <a:gd name="connsiteY4" fmla="*/ 0 h 172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54" h="1726125">
                  <a:moveTo>
                    <a:pt x="1703378" y="0"/>
                  </a:moveTo>
                  <a:lnTo>
                    <a:pt x="0" y="1702955"/>
                  </a:lnTo>
                  <a:cubicBezTo>
                    <a:pt x="5488" y="1710764"/>
                    <a:pt x="11040" y="1718445"/>
                    <a:pt x="16721" y="1726125"/>
                  </a:cubicBezTo>
                  <a:lnTo>
                    <a:pt x="1726554" y="16652"/>
                  </a:lnTo>
                  <a:cubicBezTo>
                    <a:pt x="1718872" y="10972"/>
                    <a:pt x="1711190" y="5486"/>
                    <a:pt x="1703378" y="0"/>
                  </a:cubicBezTo>
                  <a:close/>
                </a:path>
              </a:pathLst>
            </a:custGeom>
            <a:solidFill>
              <a:srgbClr val="000000"/>
            </a:solidFill>
            <a:ln w="645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9EF03DC-C443-2545-A8ED-8AEF334F46E7}"/>
                </a:ext>
              </a:extLst>
            </p:cNvPr>
            <p:cNvSpPr/>
            <p:nvPr/>
          </p:nvSpPr>
          <p:spPr>
            <a:xfrm>
              <a:off x="10964863" y="-1161359"/>
              <a:ext cx="1746954" cy="1746520"/>
            </a:xfrm>
            <a:custGeom>
              <a:avLst/>
              <a:gdLst>
                <a:gd name="connsiteX0" fmla="*/ 1725973 w 1746954"/>
                <a:gd name="connsiteY0" fmla="*/ 0 h 1746520"/>
                <a:gd name="connsiteX1" fmla="*/ 0 w 1746954"/>
                <a:gd name="connsiteY1" fmla="*/ 1725545 h 1746520"/>
                <a:gd name="connsiteX2" fmla="*/ 18915 w 1746954"/>
                <a:gd name="connsiteY2" fmla="*/ 1746521 h 1746520"/>
                <a:gd name="connsiteX3" fmla="*/ 1746954 w 1746954"/>
                <a:gd name="connsiteY3" fmla="*/ 18911 h 1746520"/>
                <a:gd name="connsiteX4" fmla="*/ 1725973 w 1746954"/>
                <a:gd name="connsiteY4" fmla="*/ 0 h 174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54" h="1746520">
                  <a:moveTo>
                    <a:pt x="1725973" y="0"/>
                  </a:moveTo>
                  <a:lnTo>
                    <a:pt x="0" y="1725545"/>
                  </a:lnTo>
                  <a:cubicBezTo>
                    <a:pt x="6456" y="1732580"/>
                    <a:pt x="12912" y="1739615"/>
                    <a:pt x="18915" y="1746521"/>
                  </a:cubicBezTo>
                  <a:lnTo>
                    <a:pt x="1746954" y="18911"/>
                  </a:lnTo>
                  <a:cubicBezTo>
                    <a:pt x="1740047" y="12521"/>
                    <a:pt x="1733074" y="6261"/>
                    <a:pt x="1725973" y="0"/>
                  </a:cubicBezTo>
                  <a:close/>
                </a:path>
              </a:pathLst>
            </a:custGeom>
            <a:solidFill>
              <a:srgbClr val="000000"/>
            </a:solidFill>
            <a:ln w="645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DD4682D-3E89-E44F-9B1A-8D78F0ADEC00}"/>
                </a:ext>
              </a:extLst>
            </p:cNvPr>
            <p:cNvSpPr/>
            <p:nvPr/>
          </p:nvSpPr>
          <p:spPr>
            <a:xfrm>
              <a:off x="10753369" y="-1372865"/>
              <a:ext cx="656818" cy="657042"/>
            </a:xfrm>
            <a:custGeom>
              <a:avLst/>
              <a:gdLst>
                <a:gd name="connsiteX0" fmla="*/ 583222 w 656818"/>
                <a:gd name="connsiteY0" fmla="*/ 33820 h 657042"/>
                <a:gd name="connsiteX1" fmla="*/ 33764 w 656818"/>
                <a:gd name="connsiteY1" fmla="*/ 583400 h 657042"/>
                <a:gd name="connsiteX2" fmla="*/ 0 w 656818"/>
                <a:gd name="connsiteY2" fmla="*/ 657043 h 657042"/>
                <a:gd name="connsiteX3" fmla="*/ 656819 w 656818"/>
                <a:gd name="connsiteY3" fmla="*/ 0 h 657042"/>
                <a:gd name="connsiteX4" fmla="*/ 583222 w 656818"/>
                <a:gd name="connsiteY4" fmla="*/ 33820 h 65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18" h="657042">
                  <a:moveTo>
                    <a:pt x="583222" y="33820"/>
                  </a:moveTo>
                  <a:lnTo>
                    <a:pt x="33764" y="583400"/>
                  </a:lnTo>
                  <a:cubicBezTo>
                    <a:pt x="21756" y="607539"/>
                    <a:pt x="10501" y="632087"/>
                    <a:pt x="0" y="657043"/>
                  </a:cubicBezTo>
                  <a:lnTo>
                    <a:pt x="656819" y="0"/>
                  </a:lnTo>
                  <a:cubicBezTo>
                    <a:pt x="631856" y="10284"/>
                    <a:pt x="607324" y="21557"/>
                    <a:pt x="583222" y="33820"/>
                  </a:cubicBezTo>
                  <a:close/>
                </a:path>
              </a:pathLst>
            </a:custGeom>
            <a:solidFill>
              <a:srgbClr val="000000"/>
            </a:solidFill>
            <a:ln w="645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E9EC77B-72C7-604D-AFE3-85CA4F6DA1E1}"/>
                </a:ext>
              </a:extLst>
            </p:cNvPr>
            <p:cNvSpPr/>
            <p:nvPr/>
          </p:nvSpPr>
          <p:spPr>
            <a:xfrm>
              <a:off x="10658791" y="-1467162"/>
              <a:ext cx="1228678" cy="1228373"/>
            </a:xfrm>
            <a:custGeom>
              <a:avLst/>
              <a:gdLst>
                <a:gd name="connsiteX0" fmla="*/ 1223126 w 1228678"/>
                <a:gd name="connsiteY0" fmla="*/ 0 h 1228373"/>
                <a:gd name="connsiteX1" fmla="*/ 1188394 w 1228678"/>
                <a:gd name="connsiteY1" fmla="*/ 516 h 1228373"/>
                <a:gd name="connsiteX2" fmla="*/ 516 w 1228678"/>
                <a:gd name="connsiteY2" fmla="*/ 1188099 h 1228373"/>
                <a:gd name="connsiteX3" fmla="*/ 0 w 1228678"/>
                <a:gd name="connsiteY3" fmla="*/ 1222823 h 1228373"/>
                <a:gd name="connsiteX4" fmla="*/ 0 w 1228678"/>
                <a:gd name="connsiteY4" fmla="*/ 1228374 h 1228373"/>
                <a:gd name="connsiteX5" fmla="*/ 1228678 w 1228678"/>
                <a:gd name="connsiteY5" fmla="*/ 0 h 12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678" h="1228373">
                  <a:moveTo>
                    <a:pt x="1223126" y="0"/>
                  </a:moveTo>
                  <a:cubicBezTo>
                    <a:pt x="1211506" y="0"/>
                    <a:pt x="1199950" y="0"/>
                    <a:pt x="1188394" y="516"/>
                  </a:cubicBezTo>
                  <a:lnTo>
                    <a:pt x="516" y="1188099"/>
                  </a:lnTo>
                  <a:cubicBezTo>
                    <a:pt x="516" y="1199588"/>
                    <a:pt x="0" y="1211205"/>
                    <a:pt x="0" y="1222823"/>
                  </a:cubicBezTo>
                  <a:cubicBezTo>
                    <a:pt x="0" y="1224695"/>
                    <a:pt x="0" y="1226502"/>
                    <a:pt x="0" y="1228374"/>
                  </a:cubicBezTo>
                  <a:lnTo>
                    <a:pt x="1228678" y="0"/>
                  </a:lnTo>
                  <a:close/>
                </a:path>
              </a:pathLst>
            </a:custGeom>
            <a:solidFill>
              <a:srgbClr val="000000"/>
            </a:solidFill>
            <a:ln w="645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8C4884B-D654-634D-B12C-E1CDE875FC70}"/>
                </a:ext>
              </a:extLst>
            </p:cNvPr>
            <p:cNvSpPr/>
            <p:nvPr/>
          </p:nvSpPr>
          <p:spPr>
            <a:xfrm>
              <a:off x="10807082" y="-1319101"/>
              <a:ext cx="1684139" cy="1683979"/>
            </a:xfrm>
            <a:custGeom>
              <a:avLst/>
              <a:gdLst>
                <a:gd name="connsiteX0" fmla="*/ 1658574 w 1684139"/>
                <a:gd name="connsiteY0" fmla="*/ 0 h 1683979"/>
                <a:gd name="connsiteX1" fmla="*/ 0 w 1684139"/>
                <a:gd name="connsiteY1" fmla="*/ 1658162 h 1683979"/>
                <a:gd name="connsiteX2" fmla="*/ 14268 w 1684139"/>
                <a:gd name="connsiteY2" fmla="*/ 1683979 h 1683979"/>
                <a:gd name="connsiteX3" fmla="*/ 1684139 w 1684139"/>
                <a:gd name="connsiteY3" fmla="*/ 14264 h 1683979"/>
                <a:gd name="connsiteX4" fmla="*/ 1658574 w 1684139"/>
                <a:gd name="connsiteY4" fmla="*/ 0 h 168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139" h="1683979">
                  <a:moveTo>
                    <a:pt x="1658574" y="0"/>
                  </a:moveTo>
                  <a:lnTo>
                    <a:pt x="0" y="1658162"/>
                  </a:lnTo>
                  <a:cubicBezTo>
                    <a:pt x="4648" y="1666768"/>
                    <a:pt x="9404" y="1675374"/>
                    <a:pt x="14268" y="1683979"/>
                  </a:cubicBezTo>
                  <a:lnTo>
                    <a:pt x="1684139" y="14264"/>
                  </a:lnTo>
                  <a:cubicBezTo>
                    <a:pt x="1675704" y="9316"/>
                    <a:pt x="1667182" y="4561"/>
                    <a:pt x="1658574" y="0"/>
                  </a:cubicBezTo>
                  <a:close/>
                </a:path>
              </a:pathLst>
            </a:custGeom>
            <a:solidFill>
              <a:srgbClr val="000000"/>
            </a:solidFill>
            <a:ln w="645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C79A496-F4FA-1645-9E76-46380EABA3DE}"/>
                </a:ext>
              </a:extLst>
            </p:cNvPr>
            <p:cNvSpPr/>
            <p:nvPr/>
          </p:nvSpPr>
          <p:spPr>
            <a:xfrm>
              <a:off x="11282297" y="-843939"/>
              <a:ext cx="1679749" cy="1679267"/>
            </a:xfrm>
            <a:custGeom>
              <a:avLst/>
              <a:gdLst>
                <a:gd name="connsiteX0" fmla="*/ 1665611 w 1679749"/>
                <a:gd name="connsiteY0" fmla="*/ 0 h 1679267"/>
                <a:gd name="connsiteX1" fmla="*/ 0 w 1679749"/>
                <a:gd name="connsiteY1" fmla="*/ 1665197 h 1679267"/>
                <a:gd name="connsiteX2" fmla="*/ 25823 w 1679749"/>
                <a:gd name="connsiteY2" fmla="*/ 1679268 h 1679267"/>
                <a:gd name="connsiteX3" fmla="*/ 1679750 w 1679749"/>
                <a:gd name="connsiteY3" fmla="*/ 25817 h 1679267"/>
                <a:gd name="connsiteX4" fmla="*/ 1665611 w 1679749"/>
                <a:gd name="connsiteY4" fmla="*/ 0 h 167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749" h="1679267">
                  <a:moveTo>
                    <a:pt x="1665611" y="0"/>
                  </a:moveTo>
                  <a:lnTo>
                    <a:pt x="0" y="1665197"/>
                  </a:lnTo>
                  <a:cubicBezTo>
                    <a:pt x="8608" y="1669973"/>
                    <a:pt x="17216" y="1674664"/>
                    <a:pt x="25823" y="1679268"/>
                  </a:cubicBezTo>
                  <a:lnTo>
                    <a:pt x="1679750" y="25817"/>
                  </a:lnTo>
                  <a:cubicBezTo>
                    <a:pt x="1675102" y="17104"/>
                    <a:pt x="1670453" y="8520"/>
                    <a:pt x="1665611" y="0"/>
                  </a:cubicBezTo>
                  <a:close/>
                </a:path>
              </a:pathLst>
            </a:custGeom>
            <a:solidFill>
              <a:srgbClr val="000000"/>
            </a:solidFill>
            <a:ln w="645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4F31220-B9FD-0041-8692-86C0EAFCBCE9}"/>
                </a:ext>
              </a:extLst>
            </p:cNvPr>
            <p:cNvSpPr/>
            <p:nvPr/>
          </p:nvSpPr>
          <p:spPr>
            <a:xfrm>
              <a:off x="11165640" y="-960632"/>
              <a:ext cx="1723971" cy="1723801"/>
            </a:xfrm>
            <a:custGeom>
              <a:avLst/>
              <a:gdLst>
                <a:gd name="connsiteX0" fmla="*/ 1707509 w 1723971"/>
                <a:gd name="connsiteY0" fmla="*/ 0 h 1723801"/>
                <a:gd name="connsiteX1" fmla="*/ 0 w 1723971"/>
                <a:gd name="connsiteY1" fmla="*/ 1707279 h 1723801"/>
                <a:gd name="connsiteX2" fmla="*/ 23370 w 1723971"/>
                <a:gd name="connsiteY2" fmla="*/ 1723802 h 1723801"/>
                <a:gd name="connsiteX3" fmla="*/ 1723972 w 1723971"/>
                <a:gd name="connsiteY3" fmla="*/ 23364 h 1723801"/>
                <a:gd name="connsiteX4" fmla="*/ 1707509 w 1723971"/>
                <a:gd name="connsiteY4" fmla="*/ 0 h 172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71" h="1723801">
                  <a:moveTo>
                    <a:pt x="1707509" y="0"/>
                  </a:moveTo>
                  <a:lnTo>
                    <a:pt x="0" y="1707279"/>
                  </a:lnTo>
                  <a:cubicBezTo>
                    <a:pt x="7747" y="1712894"/>
                    <a:pt x="15494" y="1718380"/>
                    <a:pt x="23370" y="1723802"/>
                  </a:cubicBezTo>
                  <a:lnTo>
                    <a:pt x="1723972" y="23364"/>
                  </a:lnTo>
                  <a:cubicBezTo>
                    <a:pt x="1718549" y="15490"/>
                    <a:pt x="1713061" y="7702"/>
                    <a:pt x="1707509" y="0"/>
                  </a:cubicBezTo>
                  <a:close/>
                </a:path>
              </a:pathLst>
            </a:custGeom>
            <a:solidFill>
              <a:srgbClr val="000000"/>
            </a:solidFill>
            <a:ln w="645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11A5C-7A90-D147-94AA-4585C1007F31}"/>
                </a:ext>
              </a:extLst>
            </p:cNvPr>
            <p:cNvSpPr/>
            <p:nvPr/>
          </p:nvSpPr>
          <p:spPr>
            <a:xfrm>
              <a:off x="10668023" y="-1458190"/>
              <a:ext cx="1397369" cy="1396958"/>
            </a:xfrm>
            <a:custGeom>
              <a:avLst/>
              <a:gdLst>
                <a:gd name="connsiteX0" fmla="*/ 1362186 w 1397369"/>
                <a:gd name="connsiteY0" fmla="*/ 0 h 1396958"/>
                <a:gd name="connsiteX1" fmla="*/ 0 w 1397369"/>
                <a:gd name="connsiteY1" fmla="*/ 1361847 h 1396958"/>
                <a:gd name="connsiteX2" fmla="*/ 4777 w 1397369"/>
                <a:gd name="connsiteY2" fmla="*/ 1396959 h 1396958"/>
                <a:gd name="connsiteX3" fmla="*/ 1397370 w 1397369"/>
                <a:gd name="connsiteY3" fmla="*/ 4712 h 1396958"/>
                <a:gd name="connsiteX4" fmla="*/ 1362186 w 1397369"/>
                <a:gd name="connsiteY4" fmla="*/ 0 h 139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69" h="1396958">
                  <a:moveTo>
                    <a:pt x="1362186" y="0"/>
                  </a:moveTo>
                  <a:lnTo>
                    <a:pt x="0" y="1361847"/>
                  </a:lnTo>
                  <a:cubicBezTo>
                    <a:pt x="1420" y="1373594"/>
                    <a:pt x="2969" y="1385341"/>
                    <a:pt x="4777" y="1396959"/>
                  </a:cubicBezTo>
                  <a:lnTo>
                    <a:pt x="1397370" y="4712"/>
                  </a:lnTo>
                  <a:cubicBezTo>
                    <a:pt x="1385684" y="2969"/>
                    <a:pt x="1374000" y="1420"/>
                    <a:pt x="1362186" y="0"/>
                  </a:cubicBezTo>
                  <a:close/>
                </a:path>
              </a:pathLst>
            </a:custGeom>
            <a:solidFill>
              <a:srgbClr val="000000"/>
            </a:solidFill>
            <a:ln w="645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87E376-B3D2-804F-A19F-1465B2917239}"/>
                </a:ext>
              </a:extLst>
            </p:cNvPr>
            <p:cNvSpPr/>
            <p:nvPr/>
          </p:nvSpPr>
          <p:spPr>
            <a:xfrm>
              <a:off x="186554" y="6068178"/>
              <a:ext cx="1133002" cy="1132721"/>
            </a:xfrm>
            <a:custGeom>
              <a:avLst/>
              <a:gdLst>
                <a:gd name="connsiteX0" fmla="*/ 1133003 w 1133002"/>
                <a:gd name="connsiteY0" fmla="*/ 566361 h 1132721"/>
                <a:gd name="connsiteX1" fmla="*/ 566501 w 1133002"/>
                <a:gd name="connsiteY1" fmla="*/ 1132721 h 1132721"/>
                <a:gd name="connsiteX2" fmla="*/ 0 w 1133002"/>
                <a:gd name="connsiteY2" fmla="*/ 566361 h 1132721"/>
                <a:gd name="connsiteX3" fmla="*/ 566501 w 1133002"/>
                <a:gd name="connsiteY3" fmla="*/ 0 h 1132721"/>
                <a:gd name="connsiteX4" fmla="*/ 1133003 w 1133002"/>
                <a:gd name="connsiteY4" fmla="*/ 566361 h 113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002" h="1132721">
                  <a:moveTo>
                    <a:pt x="1133003" y="566361"/>
                  </a:moveTo>
                  <a:cubicBezTo>
                    <a:pt x="1133003" y="879153"/>
                    <a:pt x="879371" y="1132721"/>
                    <a:pt x="566501" y="1132721"/>
                  </a:cubicBezTo>
                  <a:cubicBezTo>
                    <a:pt x="253631" y="1132721"/>
                    <a:pt x="0" y="879153"/>
                    <a:pt x="0" y="566361"/>
                  </a:cubicBezTo>
                  <a:cubicBezTo>
                    <a:pt x="0" y="253568"/>
                    <a:pt x="253631" y="0"/>
                    <a:pt x="566501" y="0"/>
                  </a:cubicBezTo>
                  <a:cubicBezTo>
                    <a:pt x="879371" y="0"/>
                    <a:pt x="1133003" y="253568"/>
                    <a:pt x="1133003" y="566361"/>
                  </a:cubicBezTo>
                  <a:close/>
                </a:path>
              </a:pathLst>
            </a:custGeom>
            <a:solidFill>
              <a:schemeClr val="accent3"/>
            </a:solidFill>
            <a:ln w="645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813C2E3-236C-6045-A0CA-D6CEA5EDD84E}"/>
                </a:ext>
              </a:extLst>
            </p:cNvPr>
            <p:cNvSpPr/>
            <p:nvPr/>
          </p:nvSpPr>
          <p:spPr>
            <a:xfrm>
              <a:off x="289202" y="6019190"/>
              <a:ext cx="767343" cy="767346"/>
            </a:xfrm>
            <a:custGeom>
              <a:avLst/>
              <a:gdLst>
                <a:gd name="connsiteX0" fmla="*/ 648362 w 767343"/>
                <a:gd name="connsiteY0" fmla="*/ 1 h 767346"/>
                <a:gd name="connsiteX1" fmla="*/ 0 w 767343"/>
                <a:gd name="connsiteY1" fmla="*/ 648201 h 767346"/>
                <a:gd name="connsiteX2" fmla="*/ 32279 w 767343"/>
                <a:gd name="connsiteY2" fmla="*/ 767346 h 767346"/>
                <a:gd name="connsiteX3" fmla="*/ 767343 w 767343"/>
                <a:gd name="connsiteY3" fmla="*/ 32465 h 767346"/>
                <a:gd name="connsiteX4" fmla="*/ 648362 w 767343"/>
                <a:gd name="connsiteY4" fmla="*/ 0 h 76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43" h="767346">
                  <a:moveTo>
                    <a:pt x="648362" y="1"/>
                  </a:moveTo>
                  <a:lnTo>
                    <a:pt x="0" y="648201"/>
                  </a:lnTo>
                  <a:cubicBezTo>
                    <a:pt x="6350" y="688981"/>
                    <a:pt x="17175" y="728937"/>
                    <a:pt x="32279" y="767346"/>
                  </a:cubicBezTo>
                  <a:lnTo>
                    <a:pt x="767343" y="32465"/>
                  </a:lnTo>
                  <a:cubicBezTo>
                    <a:pt x="728994" y="17312"/>
                    <a:pt x="689093" y="6425"/>
                    <a:pt x="648362" y="0"/>
                  </a:cubicBezTo>
                  <a:close/>
                </a:path>
              </a:pathLst>
            </a:custGeom>
            <a:noFill/>
            <a:ln w="645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FB5343-7D3E-D349-AE23-DD3F8E9AAB62}"/>
                </a:ext>
              </a:extLst>
            </p:cNvPr>
            <p:cNvSpPr/>
            <p:nvPr/>
          </p:nvSpPr>
          <p:spPr>
            <a:xfrm>
              <a:off x="503407" y="6233342"/>
              <a:ext cx="852818" cy="852349"/>
            </a:xfrm>
            <a:custGeom>
              <a:avLst/>
              <a:gdLst>
                <a:gd name="connsiteX0" fmla="*/ 794458 w 852818"/>
                <a:gd name="connsiteY0" fmla="*/ 0 h 852349"/>
                <a:gd name="connsiteX1" fmla="*/ 0 w 852818"/>
                <a:gd name="connsiteY1" fmla="*/ 794261 h 852349"/>
                <a:gd name="connsiteX2" fmla="*/ 93287 w 852818"/>
                <a:gd name="connsiteY2" fmla="*/ 852349 h 852349"/>
                <a:gd name="connsiteX3" fmla="*/ 852819 w 852818"/>
                <a:gd name="connsiteY3" fmla="*/ 93006 h 852349"/>
                <a:gd name="connsiteX4" fmla="*/ 794458 w 852818"/>
                <a:gd name="connsiteY4" fmla="*/ 0 h 85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18" h="852349">
                  <a:moveTo>
                    <a:pt x="794458" y="0"/>
                  </a:moveTo>
                  <a:lnTo>
                    <a:pt x="0" y="794261"/>
                  </a:lnTo>
                  <a:cubicBezTo>
                    <a:pt x="29140" y="816599"/>
                    <a:pt x="60383" y="836053"/>
                    <a:pt x="93287" y="852349"/>
                  </a:cubicBezTo>
                  <a:lnTo>
                    <a:pt x="852819" y="93006"/>
                  </a:lnTo>
                  <a:cubicBezTo>
                    <a:pt x="836422" y="60189"/>
                    <a:pt x="816876" y="29040"/>
                    <a:pt x="794458" y="0"/>
                  </a:cubicBezTo>
                  <a:close/>
                </a:path>
              </a:pathLst>
            </a:custGeom>
            <a:noFill/>
            <a:ln w="645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21A2D2F-FDB3-304B-B965-61E346D07D05}"/>
                </a:ext>
              </a:extLst>
            </p:cNvPr>
            <p:cNvSpPr/>
            <p:nvPr/>
          </p:nvSpPr>
          <p:spPr>
            <a:xfrm>
              <a:off x="333618" y="6063596"/>
              <a:ext cx="846814" cy="846862"/>
            </a:xfrm>
            <a:custGeom>
              <a:avLst/>
              <a:gdLst>
                <a:gd name="connsiteX0" fmla="*/ 751074 w 846814"/>
                <a:gd name="connsiteY0" fmla="*/ 0 h 846862"/>
                <a:gd name="connsiteX1" fmla="*/ 0 w 846814"/>
                <a:gd name="connsiteY1" fmla="*/ 750888 h 846862"/>
                <a:gd name="connsiteX2" fmla="*/ 55843 w 846814"/>
                <a:gd name="connsiteY2" fmla="*/ 846862 h 846862"/>
                <a:gd name="connsiteX3" fmla="*/ 846815 w 846814"/>
                <a:gd name="connsiteY3" fmla="*/ 56087 h 846862"/>
                <a:gd name="connsiteX4" fmla="*/ 751074 w 846814"/>
                <a:gd name="connsiteY4" fmla="*/ 0 h 84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14" h="846862">
                  <a:moveTo>
                    <a:pt x="751074" y="0"/>
                  </a:moveTo>
                  <a:lnTo>
                    <a:pt x="0" y="750888"/>
                  </a:lnTo>
                  <a:cubicBezTo>
                    <a:pt x="15419" y="784634"/>
                    <a:pt x="34124" y="816781"/>
                    <a:pt x="55843" y="846862"/>
                  </a:cubicBezTo>
                  <a:lnTo>
                    <a:pt x="846815" y="56087"/>
                  </a:lnTo>
                  <a:cubicBezTo>
                    <a:pt x="816808" y="34313"/>
                    <a:pt x="784742" y="15527"/>
                    <a:pt x="751074" y="0"/>
                  </a:cubicBezTo>
                  <a:close/>
                </a:path>
              </a:pathLst>
            </a:custGeom>
            <a:noFill/>
            <a:ln w="645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9B5CC8-6C72-664C-BF15-8496BD2EFEC4}"/>
                </a:ext>
              </a:extLst>
            </p:cNvPr>
            <p:cNvSpPr/>
            <p:nvPr/>
          </p:nvSpPr>
          <p:spPr>
            <a:xfrm>
              <a:off x="406699" y="6136658"/>
              <a:ext cx="873348" cy="873131"/>
            </a:xfrm>
            <a:custGeom>
              <a:avLst/>
              <a:gdLst>
                <a:gd name="connsiteX0" fmla="*/ 796330 w 873348"/>
                <a:gd name="connsiteY0" fmla="*/ 0 h 873131"/>
                <a:gd name="connsiteX1" fmla="*/ 0 w 873348"/>
                <a:gd name="connsiteY1" fmla="*/ 796197 h 873131"/>
                <a:gd name="connsiteX2" fmla="*/ 74694 w 873348"/>
                <a:gd name="connsiteY2" fmla="*/ 873132 h 873131"/>
                <a:gd name="connsiteX3" fmla="*/ 873348 w 873348"/>
                <a:gd name="connsiteY3" fmla="*/ 74676 h 873131"/>
                <a:gd name="connsiteX4" fmla="*/ 796330 w 873348"/>
                <a:gd name="connsiteY4" fmla="*/ 1 h 87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48" h="873131">
                  <a:moveTo>
                    <a:pt x="796330" y="0"/>
                  </a:moveTo>
                  <a:lnTo>
                    <a:pt x="0" y="796197"/>
                  </a:lnTo>
                  <a:cubicBezTo>
                    <a:pt x="22452" y="824106"/>
                    <a:pt x="47459" y="849863"/>
                    <a:pt x="74694" y="873132"/>
                  </a:cubicBezTo>
                  <a:lnTo>
                    <a:pt x="873348" y="74676"/>
                  </a:lnTo>
                  <a:cubicBezTo>
                    <a:pt x="850068" y="47432"/>
                    <a:pt x="824282" y="22430"/>
                    <a:pt x="796330" y="1"/>
                  </a:cubicBezTo>
                  <a:close/>
                </a:path>
              </a:pathLst>
            </a:custGeom>
            <a:noFill/>
            <a:ln w="645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B20872C-7A53-0F44-9933-BA4168A202F7}"/>
                </a:ext>
              </a:extLst>
            </p:cNvPr>
            <p:cNvSpPr/>
            <p:nvPr/>
          </p:nvSpPr>
          <p:spPr>
            <a:xfrm>
              <a:off x="974491" y="6704310"/>
              <a:ext cx="426861" cy="426755"/>
            </a:xfrm>
            <a:custGeom>
              <a:avLst/>
              <a:gdLst>
                <a:gd name="connsiteX0" fmla="*/ 426861 w 426861"/>
                <a:gd name="connsiteY0" fmla="*/ 0 h 426755"/>
                <a:gd name="connsiteX1" fmla="*/ 0 w 426861"/>
                <a:gd name="connsiteY1" fmla="*/ 426755 h 426755"/>
                <a:gd name="connsiteX2" fmla="*/ 426861 w 426861"/>
                <a:gd name="connsiteY2" fmla="*/ 0 h 426755"/>
              </a:gdLst>
              <a:ahLst/>
              <a:cxnLst>
                <a:cxn ang="0">
                  <a:pos x="connsiteX0" y="connsiteY0"/>
                </a:cxn>
                <a:cxn ang="0">
                  <a:pos x="connsiteX1" y="connsiteY1"/>
                </a:cxn>
                <a:cxn ang="0">
                  <a:pos x="connsiteX2" y="connsiteY2"/>
                </a:cxn>
              </a:cxnLst>
              <a:rect l="l" t="t" r="r" b="b"/>
              <a:pathLst>
                <a:path w="426861" h="426755">
                  <a:moveTo>
                    <a:pt x="426861" y="0"/>
                  </a:moveTo>
                  <a:lnTo>
                    <a:pt x="0" y="426755"/>
                  </a:lnTo>
                  <a:cubicBezTo>
                    <a:pt x="212445" y="378243"/>
                    <a:pt x="378337" y="212392"/>
                    <a:pt x="426861" y="0"/>
                  </a:cubicBezTo>
                  <a:close/>
                </a:path>
              </a:pathLst>
            </a:custGeom>
            <a:noFill/>
            <a:ln w="645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93154AF-73B3-4842-97BF-1417A941EA41}"/>
                </a:ext>
              </a:extLst>
            </p:cNvPr>
            <p:cNvSpPr/>
            <p:nvPr/>
          </p:nvSpPr>
          <p:spPr>
            <a:xfrm>
              <a:off x="623874" y="6353779"/>
              <a:ext cx="780706" cy="780706"/>
            </a:xfrm>
            <a:custGeom>
              <a:avLst/>
              <a:gdLst>
                <a:gd name="connsiteX0" fmla="*/ 745006 w 780706"/>
                <a:gd name="connsiteY0" fmla="*/ 0 h 780706"/>
                <a:gd name="connsiteX1" fmla="*/ 0 w 780706"/>
                <a:gd name="connsiteY1" fmla="*/ 744821 h 780706"/>
                <a:gd name="connsiteX2" fmla="*/ 115753 w 780706"/>
                <a:gd name="connsiteY2" fmla="*/ 780707 h 780706"/>
                <a:gd name="connsiteX3" fmla="*/ 780707 w 780706"/>
                <a:gd name="connsiteY3" fmla="*/ 115918 h 780706"/>
                <a:gd name="connsiteX4" fmla="*/ 745006 w 780706"/>
                <a:gd name="connsiteY4" fmla="*/ 0 h 78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06" h="780706">
                  <a:moveTo>
                    <a:pt x="745006" y="0"/>
                  </a:moveTo>
                  <a:lnTo>
                    <a:pt x="0" y="744821"/>
                  </a:lnTo>
                  <a:cubicBezTo>
                    <a:pt x="37163" y="760959"/>
                    <a:pt x="75978" y="772992"/>
                    <a:pt x="115753" y="780707"/>
                  </a:cubicBezTo>
                  <a:lnTo>
                    <a:pt x="780707" y="115918"/>
                  </a:lnTo>
                  <a:cubicBezTo>
                    <a:pt x="773066" y="76094"/>
                    <a:pt x="761095" y="37223"/>
                    <a:pt x="745006" y="0"/>
                  </a:cubicBezTo>
                  <a:close/>
                </a:path>
              </a:pathLst>
            </a:custGeom>
            <a:noFill/>
            <a:ln w="645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5235AC23-4662-FD4B-ACE4-C7FC6D386371}"/>
                </a:ext>
              </a:extLst>
            </p:cNvPr>
            <p:cNvSpPr/>
            <p:nvPr/>
          </p:nvSpPr>
          <p:spPr>
            <a:xfrm>
              <a:off x="773908" y="6503776"/>
              <a:ext cx="641453" cy="641294"/>
            </a:xfrm>
            <a:custGeom>
              <a:avLst/>
              <a:gdLst>
                <a:gd name="connsiteX0" fmla="*/ 641454 w 641453"/>
                <a:gd name="connsiteY0" fmla="*/ 74869 h 641294"/>
                <a:gd name="connsiteX1" fmla="*/ 636483 w 641453"/>
                <a:gd name="connsiteY1" fmla="*/ 0 h 641294"/>
                <a:gd name="connsiteX2" fmla="*/ 0 w 641453"/>
                <a:gd name="connsiteY2" fmla="*/ 636325 h 641294"/>
                <a:gd name="connsiteX3" fmla="*/ 74888 w 641453"/>
                <a:gd name="connsiteY3" fmla="*/ 641295 h 641294"/>
                <a:gd name="connsiteX4" fmla="*/ 151906 w 641453"/>
                <a:gd name="connsiteY4" fmla="*/ 636066 h 641294"/>
                <a:gd name="connsiteX5" fmla="*/ 636095 w 641453"/>
                <a:gd name="connsiteY5" fmla="*/ 151998 h 641294"/>
                <a:gd name="connsiteX6" fmla="*/ 641454 w 641453"/>
                <a:gd name="connsiteY6" fmla="*/ 74870 h 6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453" h="641294">
                  <a:moveTo>
                    <a:pt x="641454" y="74869"/>
                  </a:moveTo>
                  <a:cubicBezTo>
                    <a:pt x="641433" y="49831"/>
                    <a:pt x="639773" y="24821"/>
                    <a:pt x="636483" y="0"/>
                  </a:cubicBezTo>
                  <a:lnTo>
                    <a:pt x="0" y="636325"/>
                  </a:lnTo>
                  <a:cubicBezTo>
                    <a:pt x="24824" y="639649"/>
                    <a:pt x="49842" y="641309"/>
                    <a:pt x="74888" y="641295"/>
                  </a:cubicBezTo>
                  <a:cubicBezTo>
                    <a:pt x="100649" y="641289"/>
                    <a:pt x="126381" y="639542"/>
                    <a:pt x="151906" y="636066"/>
                  </a:cubicBezTo>
                  <a:lnTo>
                    <a:pt x="636095" y="151998"/>
                  </a:lnTo>
                  <a:cubicBezTo>
                    <a:pt x="639621" y="126439"/>
                    <a:pt x="641411" y="100670"/>
                    <a:pt x="641454" y="74870"/>
                  </a:cubicBezTo>
                  <a:close/>
                </a:path>
              </a:pathLst>
            </a:custGeom>
            <a:noFill/>
            <a:ln w="645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2613D4-3801-304B-B68F-F2A68A60A27E}"/>
                </a:ext>
              </a:extLst>
            </p:cNvPr>
            <p:cNvSpPr/>
            <p:nvPr/>
          </p:nvSpPr>
          <p:spPr>
            <a:xfrm>
              <a:off x="282294" y="6012284"/>
              <a:ext cx="619826" cy="619672"/>
            </a:xfrm>
            <a:custGeom>
              <a:avLst/>
              <a:gdLst>
                <a:gd name="connsiteX0" fmla="*/ 566501 w 619826"/>
                <a:gd name="connsiteY0" fmla="*/ 0 h 619672"/>
                <a:gd name="connsiteX1" fmla="*/ 460754 w 619826"/>
                <a:gd name="connsiteY1" fmla="*/ 9875 h 619672"/>
                <a:gd name="connsiteX2" fmla="*/ 9877 w 619826"/>
                <a:gd name="connsiteY2" fmla="*/ 460705 h 619672"/>
                <a:gd name="connsiteX3" fmla="*/ 0 w 619826"/>
                <a:gd name="connsiteY3" fmla="*/ 566361 h 619672"/>
                <a:gd name="connsiteX4" fmla="*/ 2518 w 619826"/>
                <a:gd name="connsiteY4" fmla="*/ 619673 h 619672"/>
                <a:gd name="connsiteX5" fmla="*/ 619827 w 619826"/>
                <a:gd name="connsiteY5" fmla="*/ 2517 h 619672"/>
                <a:gd name="connsiteX6" fmla="*/ 566501 w 619826"/>
                <a:gd name="connsiteY6" fmla="*/ 0 h 6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826" h="619672">
                  <a:moveTo>
                    <a:pt x="566501" y="0"/>
                  </a:moveTo>
                  <a:cubicBezTo>
                    <a:pt x="531022" y="-2"/>
                    <a:pt x="495620" y="3304"/>
                    <a:pt x="460754" y="9875"/>
                  </a:cubicBezTo>
                  <a:lnTo>
                    <a:pt x="9877" y="460705"/>
                  </a:lnTo>
                  <a:cubicBezTo>
                    <a:pt x="3305" y="495540"/>
                    <a:pt x="-1" y="530912"/>
                    <a:pt x="0" y="566361"/>
                  </a:cubicBezTo>
                  <a:cubicBezTo>
                    <a:pt x="0" y="584390"/>
                    <a:pt x="839" y="602161"/>
                    <a:pt x="2518" y="619673"/>
                  </a:cubicBezTo>
                  <a:lnTo>
                    <a:pt x="619827" y="2517"/>
                  </a:lnTo>
                  <a:cubicBezTo>
                    <a:pt x="602267" y="839"/>
                    <a:pt x="584492" y="0"/>
                    <a:pt x="566501" y="0"/>
                  </a:cubicBezTo>
                  <a:close/>
                </a:path>
              </a:pathLst>
            </a:custGeom>
            <a:noFill/>
            <a:ln w="645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ED56A5C-43CB-354F-BDB0-44112AB3409E}"/>
                </a:ext>
              </a:extLst>
            </p:cNvPr>
            <p:cNvSpPr/>
            <p:nvPr/>
          </p:nvSpPr>
          <p:spPr>
            <a:xfrm>
              <a:off x="304438" y="6034681"/>
              <a:ext cx="386124" cy="385964"/>
            </a:xfrm>
            <a:custGeom>
              <a:avLst/>
              <a:gdLst>
                <a:gd name="connsiteX0" fmla="*/ 0 w 386124"/>
                <a:gd name="connsiteY0" fmla="*/ 385964 h 385964"/>
                <a:gd name="connsiteX1" fmla="*/ 386125 w 386124"/>
                <a:gd name="connsiteY1" fmla="*/ 0 h 385964"/>
                <a:gd name="connsiteX2" fmla="*/ 0 w 386124"/>
                <a:gd name="connsiteY2" fmla="*/ 385965 h 385964"/>
              </a:gdLst>
              <a:ahLst/>
              <a:cxnLst>
                <a:cxn ang="0">
                  <a:pos x="connsiteX0" y="connsiteY0"/>
                </a:cxn>
                <a:cxn ang="0">
                  <a:pos x="connsiteX1" y="connsiteY1"/>
                </a:cxn>
                <a:cxn ang="0">
                  <a:pos x="connsiteX2" y="connsiteY2"/>
                </a:cxn>
              </a:cxnLst>
              <a:rect l="l" t="t" r="r" b="b"/>
              <a:pathLst>
                <a:path w="386124" h="385964">
                  <a:moveTo>
                    <a:pt x="0" y="385964"/>
                  </a:moveTo>
                  <a:lnTo>
                    <a:pt x="386125" y="0"/>
                  </a:lnTo>
                  <a:cubicBezTo>
                    <a:pt x="199915" y="54258"/>
                    <a:pt x="54302" y="199809"/>
                    <a:pt x="0" y="385965"/>
                  </a:cubicBezTo>
                  <a:close/>
                </a:path>
              </a:pathLst>
            </a:custGeom>
            <a:noFill/>
            <a:ln w="645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96268FD8-60FB-AB4B-B515-AFA53E4AE563}"/>
                </a:ext>
              </a:extLst>
            </p:cNvPr>
            <p:cNvSpPr/>
            <p:nvPr/>
          </p:nvSpPr>
          <p:spPr>
            <a:xfrm>
              <a:off x="285070" y="6014801"/>
              <a:ext cx="652751" cy="652589"/>
            </a:xfrm>
            <a:custGeom>
              <a:avLst/>
              <a:gdLst>
                <a:gd name="connsiteX0" fmla="*/ 617051 w 652751"/>
                <a:gd name="connsiteY0" fmla="*/ 0 h 652589"/>
                <a:gd name="connsiteX1" fmla="*/ 0 w 652751"/>
                <a:gd name="connsiteY1" fmla="*/ 617156 h 652589"/>
                <a:gd name="connsiteX2" fmla="*/ 4390 w 652751"/>
                <a:gd name="connsiteY2" fmla="*/ 652589 h 652589"/>
                <a:gd name="connsiteX3" fmla="*/ 652752 w 652751"/>
                <a:gd name="connsiteY3" fmla="*/ 4389 h 652589"/>
                <a:gd name="connsiteX4" fmla="*/ 617051 w 652751"/>
                <a:gd name="connsiteY4" fmla="*/ 0 h 65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51" h="652589">
                  <a:moveTo>
                    <a:pt x="617051" y="0"/>
                  </a:moveTo>
                  <a:lnTo>
                    <a:pt x="0" y="617156"/>
                  </a:lnTo>
                  <a:cubicBezTo>
                    <a:pt x="1119" y="629118"/>
                    <a:pt x="2582" y="640929"/>
                    <a:pt x="4390" y="652589"/>
                  </a:cubicBezTo>
                  <a:lnTo>
                    <a:pt x="652752" y="4389"/>
                  </a:lnTo>
                  <a:cubicBezTo>
                    <a:pt x="640830" y="2582"/>
                    <a:pt x="628929" y="1119"/>
                    <a:pt x="617051" y="0"/>
                  </a:cubicBezTo>
                  <a:close/>
                </a:path>
              </a:pathLst>
            </a:custGeom>
            <a:solidFill>
              <a:srgbClr val="000000"/>
            </a:solidFill>
            <a:ln w="645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A304955-7CFE-234F-A66B-15A00505367C}"/>
                </a:ext>
              </a:extLst>
            </p:cNvPr>
            <p:cNvSpPr/>
            <p:nvPr/>
          </p:nvSpPr>
          <p:spPr>
            <a:xfrm>
              <a:off x="739821" y="6469504"/>
              <a:ext cx="670569" cy="670403"/>
            </a:xfrm>
            <a:custGeom>
              <a:avLst/>
              <a:gdLst>
                <a:gd name="connsiteX0" fmla="*/ 664953 w 670569"/>
                <a:gd name="connsiteY0" fmla="*/ 0 h 670403"/>
                <a:gd name="connsiteX1" fmla="*/ 0 w 670569"/>
                <a:gd name="connsiteY1" fmla="*/ 664788 h 670403"/>
                <a:gd name="connsiteX2" fmla="*/ 34281 w 670569"/>
                <a:gd name="connsiteY2" fmla="*/ 670403 h 670403"/>
                <a:gd name="connsiteX3" fmla="*/ 670570 w 670569"/>
                <a:gd name="connsiteY3" fmla="*/ 34336 h 670403"/>
                <a:gd name="connsiteX4" fmla="*/ 664953 w 670569"/>
                <a:gd name="connsiteY4" fmla="*/ 0 h 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9" h="670403">
                  <a:moveTo>
                    <a:pt x="664953" y="0"/>
                  </a:moveTo>
                  <a:lnTo>
                    <a:pt x="0" y="664788"/>
                  </a:lnTo>
                  <a:cubicBezTo>
                    <a:pt x="11319" y="667026"/>
                    <a:pt x="22746" y="668897"/>
                    <a:pt x="34281" y="670403"/>
                  </a:cubicBezTo>
                  <a:lnTo>
                    <a:pt x="670570" y="34336"/>
                  </a:lnTo>
                  <a:cubicBezTo>
                    <a:pt x="669236" y="22762"/>
                    <a:pt x="667363" y="11316"/>
                    <a:pt x="664953" y="0"/>
                  </a:cubicBezTo>
                  <a:close/>
                </a:path>
              </a:pathLst>
            </a:custGeom>
            <a:solidFill>
              <a:srgbClr val="000000"/>
            </a:solidFill>
            <a:ln w="645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B965EBE-9231-DE44-9960-612998B21E4B}"/>
                </a:ext>
              </a:extLst>
            </p:cNvPr>
            <p:cNvSpPr/>
            <p:nvPr/>
          </p:nvSpPr>
          <p:spPr>
            <a:xfrm>
              <a:off x="291978" y="6022159"/>
              <a:ext cx="450876" cy="450829"/>
            </a:xfrm>
            <a:custGeom>
              <a:avLst/>
              <a:gdLst>
                <a:gd name="connsiteX0" fmla="*/ 398778 w 450876"/>
                <a:gd name="connsiteY0" fmla="*/ 12522 h 450829"/>
                <a:gd name="connsiteX1" fmla="*/ 12460 w 450876"/>
                <a:gd name="connsiteY1" fmla="*/ 398486 h 450829"/>
                <a:gd name="connsiteX2" fmla="*/ 0 w 450876"/>
                <a:gd name="connsiteY2" fmla="*/ 450829 h 450829"/>
                <a:gd name="connsiteX3" fmla="*/ 450877 w 450876"/>
                <a:gd name="connsiteY3" fmla="*/ 0 h 450829"/>
                <a:gd name="connsiteX4" fmla="*/ 398778 w 450876"/>
                <a:gd name="connsiteY4" fmla="*/ 12522 h 45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76" h="450829">
                  <a:moveTo>
                    <a:pt x="398778" y="12522"/>
                  </a:moveTo>
                  <a:lnTo>
                    <a:pt x="12460" y="398486"/>
                  </a:lnTo>
                  <a:cubicBezTo>
                    <a:pt x="7489" y="415589"/>
                    <a:pt x="3357" y="433080"/>
                    <a:pt x="0" y="450829"/>
                  </a:cubicBezTo>
                  <a:lnTo>
                    <a:pt x="450877" y="0"/>
                  </a:lnTo>
                  <a:cubicBezTo>
                    <a:pt x="433274" y="3356"/>
                    <a:pt x="415908" y="7530"/>
                    <a:pt x="398778" y="12522"/>
                  </a:cubicBezTo>
                  <a:close/>
                </a:path>
              </a:pathLst>
            </a:custGeom>
            <a:solidFill>
              <a:srgbClr val="000000"/>
            </a:solidFill>
            <a:ln w="645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938D4E14-2852-FF4F-94BB-94D486F235D5}"/>
                </a:ext>
              </a:extLst>
            </p:cNvPr>
            <p:cNvSpPr/>
            <p:nvPr/>
          </p:nvSpPr>
          <p:spPr>
            <a:xfrm>
              <a:off x="925943" y="6655644"/>
              <a:ext cx="484189" cy="484068"/>
            </a:xfrm>
            <a:custGeom>
              <a:avLst/>
              <a:gdLst>
                <a:gd name="connsiteX0" fmla="*/ 475409 w 484189"/>
                <a:gd name="connsiteY0" fmla="*/ 48665 h 484068"/>
                <a:gd name="connsiteX1" fmla="*/ 484189 w 484189"/>
                <a:gd name="connsiteY1" fmla="*/ 0 h 484068"/>
                <a:gd name="connsiteX2" fmla="*/ 0 w 484189"/>
                <a:gd name="connsiteY2" fmla="*/ 484069 h 484068"/>
                <a:gd name="connsiteX3" fmla="*/ 48677 w 484189"/>
                <a:gd name="connsiteY3" fmla="*/ 475291 h 484068"/>
              </a:gdLst>
              <a:ahLst/>
              <a:cxnLst>
                <a:cxn ang="0">
                  <a:pos x="connsiteX0" y="connsiteY0"/>
                </a:cxn>
                <a:cxn ang="0">
                  <a:pos x="connsiteX1" y="connsiteY1"/>
                </a:cxn>
                <a:cxn ang="0">
                  <a:pos x="connsiteX2" y="connsiteY2"/>
                </a:cxn>
                <a:cxn ang="0">
                  <a:pos x="connsiteX3" y="connsiteY3"/>
                </a:cxn>
              </a:cxnLst>
              <a:rect l="l" t="t" r="r" b="b"/>
              <a:pathLst>
                <a:path w="484189" h="484068">
                  <a:moveTo>
                    <a:pt x="475409" y="48665"/>
                  </a:moveTo>
                  <a:cubicBezTo>
                    <a:pt x="479024" y="32659"/>
                    <a:pt x="481951" y="16437"/>
                    <a:pt x="484189" y="0"/>
                  </a:cubicBezTo>
                  <a:lnTo>
                    <a:pt x="0" y="484069"/>
                  </a:lnTo>
                  <a:cubicBezTo>
                    <a:pt x="16484" y="481831"/>
                    <a:pt x="32710" y="478905"/>
                    <a:pt x="48677" y="475291"/>
                  </a:cubicBezTo>
                  <a:close/>
                </a:path>
              </a:pathLst>
            </a:custGeom>
            <a:solidFill>
              <a:srgbClr val="000000"/>
            </a:solidFill>
            <a:ln w="645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8FFD4E3-F4A4-6D49-9F4E-571510CB5C42}"/>
                </a:ext>
              </a:extLst>
            </p:cNvPr>
            <p:cNvSpPr/>
            <p:nvPr/>
          </p:nvSpPr>
          <p:spPr>
            <a:xfrm>
              <a:off x="389461" y="6119424"/>
              <a:ext cx="813566" cy="813688"/>
            </a:xfrm>
            <a:custGeom>
              <a:avLst/>
              <a:gdLst>
                <a:gd name="connsiteX0" fmla="*/ 790971 w 813566"/>
                <a:gd name="connsiteY0" fmla="*/ 0 h 813688"/>
                <a:gd name="connsiteX1" fmla="*/ 0 w 813566"/>
                <a:gd name="connsiteY1" fmla="*/ 791034 h 813688"/>
                <a:gd name="connsiteX2" fmla="*/ 17237 w 813566"/>
                <a:gd name="connsiteY2" fmla="*/ 813688 h 813688"/>
                <a:gd name="connsiteX3" fmla="*/ 813567 w 813566"/>
                <a:gd name="connsiteY3" fmla="*/ 17492 h 813688"/>
                <a:gd name="connsiteX4" fmla="*/ 790971 w 813566"/>
                <a:gd name="connsiteY4" fmla="*/ 0 h 81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66" h="813688">
                  <a:moveTo>
                    <a:pt x="790971" y="0"/>
                  </a:moveTo>
                  <a:lnTo>
                    <a:pt x="0" y="791034"/>
                  </a:lnTo>
                  <a:cubicBezTo>
                    <a:pt x="5552" y="798736"/>
                    <a:pt x="11298" y="806287"/>
                    <a:pt x="17237" y="813688"/>
                  </a:cubicBezTo>
                  <a:lnTo>
                    <a:pt x="813567" y="17492"/>
                  </a:lnTo>
                  <a:cubicBezTo>
                    <a:pt x="806207" y="11360"/>
                    <a:pt x="798654" y="5551"/>
                    <a:pt x="790971" y="0"/>
                  </a:cubicBezTo>
                  <a:close/>
                </a:path>
              </a:pathLst>
            </a:custGeom>
            <a:solidFill>
              <a:srgbClr val="000000"/>
            </a:solidFill>
            <a:ln w="645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7661B72-A5A3-614B-A5F7-072035CE170F}"/>
                </a:ext>
              </a:extLst>
            </p:cNvPr>
            <p:cNvSpPr/>
            <p:nvPr/>
          </p:nvSpPr>
          <p:spPr>
            <a:xfrm>
              <a:off x="481393" y="6211334"/>
              <a:ext cx="816472" cy="816269"/>
            </a:xfrm>
            <a:custGeom>
              <a:avLst/>
              <a:gdLst>
                <a:gd name="connsiteX0" fmla="*/ 798654 w 816472"/>
                <a:gd name="connsiteY0" fmla="*/ 0 h 816269"/>
                <a:gd name="connsiteX1" fmla="*/ 0 w 816472"/>
                <a:gd name="connsiteY1" fmla="*/ 798455 h 816269"/>
                <a:gd name="connsiteX2" fmla="*/ 22014 w 816472"/>
                <a:gd name="connsiteY2" fmla="*/ 816269 h 816269"/>
                <a:gd name="connsiteX3" fmla="*/ 816472 w 816472"/>
                <a:gd name="connsiteY3" fmla="*/ 22008 h 816269"/>
                <a:gd name="connsiteX4" fmla="*/ 798654 w 816472"/>
                <a:gd name="connsiteY4" fmla="*/ 0 h 81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472" h="816269">
                  <a:moveTo>
                    <a:pt x="798654" y="0"/>
                  </a:moveTo>
                  <a:lnTo>
                    <a:pt x="0" y="798455"/>
                  </a:lnTo>
                  <a:cubicBezTo>
                    <a:pt x="7144" y="804565"/>
                    <a:pt x="14483" y="810504"/>
                    <a:pt x="22014" y="816269"/>
                  </a:cubicBezTo>
                  <a:lnTo>
                    <a:pt x="816472" y="22008"/>
                  </a:lnTo>
                  <a:cubicBezTo>
                    <a:pt x="810791" y="14522"/>
                    <a:pt x="804787" y="7229"/>
                    <a:pt x="798654" y="0"/>
                  </a:cubicBezTo>
                  <a:close/>
                </a:path>
              </a:pathLst>
            </a:custGeom>
            <a:solidFill>
              <a:srgbClr val="000000"/>
            </a:solidFill>
            <a:ln w="645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225B9E5-8E87-964F-BB7C-536FD941F4B8}"/>
                </a:ext>
              </a:extLst>
            </p:cNvPr>
            <p:cNvSpPr/>
            <p:nvPr/>
          </p:nvSpPr>
          <p:spPr>
            <a:xfrm>
              <a:off x="321675" y="6051655"/>
              <a:ext cx="763017" cy="762828"/>
            </a:xfrm>
            <a:custGeom>
              <a:avLst/>
              <a:gdLst>
                <a:gd name="connsiteX0" fmla="*/ 735064 w 763017"/>
                <a:gd name="connsiteY0" fmla="*/ 0 h 762828"/>
                <a:gd name="connsiteX1" fmla="*/ 0 w 763017"/>
                <a:gd name="connsiteY1" fmla="*/ 734882 h 762828"/>
                <a:gd name="connsiteX2" fmla="*/ 11943 w 763017"/>
                <a:gd name="connsiteY2" fmla="*/ 762829 h 762828"/>
                <a:gd name="connsiteX3" fmla="*/ 763018 w 763017"/>
                <a:gd name="connsiteY3" fmla="*/ 11941 h 762828"/>
                <a:gd name="connsiteX4" fmla="*/ 735064 w 763017"/>
                <a:gd name="connsiteY4" fmla="*/ 0 h 76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17" h="762828">
                  <a:moveTo>
                    <a:pt x="735064" y="0"/>
                  </a:moveTo>
                  <a:lnTo>
                    <a:pt x="0" y="734882"/>
                  </a:lnTo>
                  <a:cubicBezTo>
                    <a:pt x="3680" y="744305"/>
                    <a:pt x="7682" y="753663"/>
                    <a:pt x="11943" y="762829"/>
                  </a:cubicBezTo>
                  <a:lnTo>
                    <a:pt x="763018" y="11941"/>
                  </a:lnTo>
                  <a:cubicBezTo>
                    <a:pt x="753786" y="7681"/>
                    <a:pt x="744554" y="3744"/>
                    <a:pt x="735064" y="0"/>
                  </a:cubicBezTo>
                  <a:close/>
                </a:path>
              </a:pathLst>
            </a:custGeom>
            <a:solidFill>
              <a:srgbClr val="000000"/>
            </a:solidFill>
            <a:ln w="645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12B3F50-BBA7-244A-9D82-BCBC98C70193}"/>
                </a:ext>
              </a:extLst>
            </p:cNvPr>
            <p:cNvSpPr/>
            <p:nvPr/>
          </p:nvSpPr>
          <p:spPr>
            <a:xfrm>
              <a:off x="596694" y="6326607"/>
              <a:ext cx="772184" cy="772250"/>
            </a:xfrm>
            <a:custGeom>
              <a:avLst/>
              <a:gdLst>
                <a:gd name="connsiteX0" fmla="*/ 759531 w 772184"/>
                <a:gd name="connsiteY0" fmla="*/ 0 h 772250"/>
                <a:gd name="connsiteX1" fmla="*/ 0 w 772184"/>
                <a:gd name="connsiteY1" fmla="*/ 759342 h 772250"/>
                <a:gd name="connsiteX2" fmla="*/ 27179 w 772184"/>
                <a:gd name="connsiteY2" fmla="*/ 772251 h 772250"/>
                <a:gd name="connsiteX3" fmla="*/ 772185 w 772184"/>
                <a:gd name="connsiteY3" fmla="*/ 27431 h 772250"/>
                <a:gd name="connsiteX4" fmla="*/ 759531 w 772184"/>
                <a:gd name="connsiteY4" fmla="*/ 0 h 77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84" h="772250">
                  <a:moveTo>
                    <a:pt x="759531" y="0"/>
                  </a:moveTo>
                  <a:lnTo>
                    <a:pt x="0" y="759342"/>
                  </a:lnTo>
                  <a:cubicBezTo>
                    <a:pt x="8909" y="763796"/>
                    <a:pt x="18012" y="768056"/>
                    <a:pt x="27179" y="772251"/>
                  </a:cubicBezTo>
                  <a:lnTo>
                    <a:pt x="772185" y="27431"/>
                  </a:lnTo>
                  <a:cubicBezTo>
                    <a:pt x="768247" y="18007"/>
                    <a:pt x="763986" y="8907"/>
                    <a:pt x="759531" y="0"/>
                  </a:cubicBezTo>
                  <a:close/>
                </a:path>
              </a:pathLst>
            </a:custGeom>
            <a:solidFill>
              <a:srgbClr val="000000"/>
            </a:solidFill>
            <a:ln w="645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7DB8293F-5349-4843-ACEB-5F054DAA99D0}"/>
                </a:ext>
              </a:extLst>
            </p:cNvPr>
            <p:cNvSpPr/>
            <p:nvPr/>
          </p:nvSpPr>
          <p:spPr>
            <a:xfrm>
              <a:off x="-153088" y="1149650"/>
              <a:ext cx="457913" cy="507820"/>
            </a:xfrm>
            <a:custGeom>
              <a:avLst/>
              <a:gdLst>
                <a:gd name="connsiteX0" fmla="*/ 457914 w 457913"/>
                <a:gd name="connsiteY0" fmla="*/ 0 h 507820"/>
                <a:gd name="connsiteX1" fmla="*/ 0 w 457913"/>
                <a:gd name="connsiteY1" fmla="*/ 222672 h 507820"/>
                <a:gd name="connsiteX2" fmla="*/ 421890 w 457913"/>
                <a:gd name="connsiteY2" fmla="*/ 507821 h 507820"/>
                <a:gd name="connsiteX3" fmla="*/ 457914 w 457913"/>
                <a:gd name="connsiteY3" fmla="*/ 0 h 507820"/>
              </a:gdLst>
              <a:ahLst/>
              <a:cxnLst>
                <a:cxn ang="0">
                  <a:pos x="connsiteX0" y="connsiteY0"/>
                </a:cxn>
                <a:cxn ang="0">
                  <a:pos x="connsiteX1" y="connsiteY1"/>
                </a:cxn>
                <a:cxn ang="0">
                  <a:pos x="connsiteX2" y="connsiteY2"/>
                </a:cxn>
                <a:cxn ang="0">
                  <a:pos x="connsiteX3" y="connsiteY3"/>
                </a:cxn>
              </a:cxnLst>
              <a:rect l="l" t="t" r="r" b="b"/>
              <a:pathLst>
                <a:path w="457913" h="507820">
                  <a:moveTo>
                    <a:pt x="457914" y="0"/>
                  </a:moveTo>
                  <a:lnTo>
                    <a:pt x="0" y="222672"/>
                  </a:lnTo>
                  <a:lnTo>
                    <a:pt x="421890" y="507821"/>
                  </a:lnTo>
                  <a:lnTo>
                    <a:pt x="457914" y="0"/>
                  </a:lnTo>
                  <a:close/>
                </a:path>
              </a:pathLst>
            </a:custGeom>
            <a:noFill/>
            <a:ln w="28193" cap="flat">
              <a:solidFill>
                <a:srgbClr val="231F20"/>
              </a:solid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4BBE62-2222-9044-B345-912FFB9F65FC}"/>
                </a:ext>
              </a:extLst>
            </p:cNvPr>
            <p:cNvSpPr/>
            <p:nvPr/>
          </p:nvSpPr>
          <p:spPr>
            <a:xfrm>
              <a:off x="-117030" y="-21990"/>
              <a:ext cx="4382781" cy="590336"/>
            </a:xfrm>
            <a:custGeom>
              <a:avLst/>
              <a:gdLst>
                <a:gd name="connsiteX0" fmla="*/ 740 w 4382781"/>
                <a:gd name="connsiteY0" fmla="*/ 544610 h 590336"/>
                <a:gd name="connsiteX1" fmla="*/ 1848213 w 4382781"/>
                <a:gd name="connsiteY1" fmla="*/ 332265 h 590336"/>
                <a:gd name="connsiteX2" fmla="*/ 4382782 w 4382781"/>
                <a:gd name="connsiteY2" fmla="*/ 0 h 590336"/>
                <a:gd name="connsiteX3" fmla="*/ 8294 w 4382781"/>
                <a:gd name="connsiteY3" fmla="*/ 0 h 590336"/>
                <a:gd name="connsiteX4" fmla="*/ 740 w 4382781"/>
                <a:gd name="connsiteY4" fmla="*/ 544610 h 59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781" h="590336">
                  <a:moveTo>
                    <a:pt x="740" y="544610"/>
                  </a:moveTo>
                  <a:cubicBezTo>
                    <a:pt x="301454" y="695317"/>
                    <a:pt x="1254920" y="433790"/>
                    <a:pt x="1848213" y="332265"/>
                  </a:cubicBezTo>
                  <a:cubicBezTo>
                    <a:pt x="2635827" y="197436"/>
                    <a:pt x="4006857" y="208989"/>
                    <a:pt x="4382782" y="0"/>
                  </a:cubicBezTo>
                  <a:lnTo>
                    <a:pt x="8294" y="0"/>
                  </a:lnTo>
                  <a:cubicBezTo>
                    <a:pt x="8294" y="0"/>
                    <a:pt x="-2939" y="542738"/>
                    <a:pt x="740" y="544610"/>
                  </a:cubicBezTo>
                  <a:close/>
                </a:path>
              </a:pathLst>
            </a:custGeom>
            <a:solidFill>
              <a:schemeClr val="accent4"/>
            </a:solidFill>
            <a:ln w="6452"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A4127605-877B-5C45-9611-24F623C04B4E}"/>
                </a:ext>
              </a:extLst>
            </p:cNvPr>
            <p:cNvSpPr/>
            <p:nvPr/>
          </p:nvSpPr>
          <p:spPr>
            <a:xfrm>
              <a:off x="-16030" y="5330650"/>
              <a:ext cx="697167" cy="613670"/>
            </a:xfrm>
            <a:custGeom>
              <a:avLst/>
              <a:gdLst>
                <a:gd name="connsiteX0" fmla="*/ 116786 w 697167"/>
                <a:gd name="connsiteY0" fmla="*/ 383834 h 613670"/>
                <a:gd name="connsiteX1" fmla="*/ 236026 w 697167"/>
                <a:gd name="connsiteY1" fmla="*/ 336654 h 613670"/>
                <a:gd name="connsiteX2" fmla="*/ 339320 w 697167"/>
                <a:gd name="connsiteY2" fmla="*/ 296250 h 613670"/>
                <a:gd name="connsiteX3" fmla="*/ 393291 w 697167"/>
                <a:gd name="connsiteY3" fmla="*/ 199437 h 613670"/>
                <a:gd name="connsiteX4" fmla="*/ 456106 w 697167"/>
                <a:gd name="connsiteY4" fmla="*/ 87585 h 613670"/>
                <a:gd name="connsiteX5" fmla="*/ 575346 w 697167"/>
                <a:gd name="connsiteY5" fmla="*/ 40404 h 613670"/>
                <a:gd name="connsiteX6" fmla="*/ 678640 w 697167"/>
                <a:gd name="connsiteY6" fmla="*/ 0 h 613670"/>
                <a:gd name="connsiteX7" fmla="*/ 697168 w 697167"/>
                <a:gd name="connsiteY7" fmla="*/ 21235 h 613670"/>
                <a:gd name="connsiteX8" fmla="*/ 577928 w 697167"/>
                <a:gd name="connsiteY8" fmla="*/ 68415 h 613670"/>
                <a:gd name="connsiteX9" fmla="*/ 474634 w 697167"/>
                <a:gd name="connsiteY9" fmla="*/ 108819 h 613670"/>
                <a:gd name="connsiteX10" fmla="*/ 420728 w 697167"/>
                <a:gd name="connsiteY10" fmla="*/ 205632 h 613670"/>
                <a:gd name="connsiteX11" fmla="*/ 357848 w 697167"/>
                <a:gd name="connsiteY11" fmla="*/ 317485 h 613670"/>
                <a:gd name="connsiteX12" fmla="*/ 238608 w 697167"/>
                <a:gd name="connsiteY12" fmla="*/ 364665 h 613670"/>
                <a:gd name="connsiteX13" fmla="*/ 135315 w 697167"/>
                <a:gd name="connsiteY13" fmla="*/ 405069 h 613670"/>
                <a:gd name="connsiteX14" fmla="*/ 81344 w 697167"/>
                <a:gd name="connsiteY14" fmla="*/ 501883 h 613670"/>
                <a:gd name="connsiteX15" fmla="*/ 18528 w 697167"/>
                <a:gd name="connsiteY15" fmla="*/ 613671 h 613670"/>
                <a:gd name="connsiteX16" fmla="*/ 0 w 697167"/>
                <a:gd name="connsiteY16" fmla="*/ 592436 h 613670"/>
                <a:gd name="connsiteX17" fmla="*/ 53906 w 697167"/>
                <a:gd name="connsiteY17" fmla="*/ 495622 h 613670"/>
                <a:gd name="connsiteX18" fmla="*/ 116786 w 697167"/>
                <a:gd name="connsiteY18" fmla="*/ 383834 h 6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167" h="613670">
                  <a:moveTo>
                    <a:pt x="116786" y="383834"/>
                  </a:moveTo>
                  <a:cubicBezTo>
                    <a:pt x="162623" y="343818"/>
                    <a:pt x="199938" y="340203"/>
                    <a:pt x="236026" y="336654"/>
                  </a:cubicBezTo>
                  <a:cubicBezTo>
                    <a:pt x="269209" y="333362"/>
                    <a:pt x="300585" y="330200"/>
                    <a:pt x="339320" y="296250"/>
                  </a:cubicBezTo>
                  <a:cubicBezTo>
                    <a:pt x="378055" y="262301"/>
                    <a:pt x="385608" y="231708"/>
                    <a:pt x="393291" y="199437"/>
                  </a:cubicBezTo>
                  <a:cubicBezTo>
                    <a:pt x="401619" y="164132"/>
                    <a:pt x="410270" y="127665"/>
                    <a:pt x="456106" y="87585"/>
                  </a:cubicBezTo>
                  <a:cubicBezTo>
                    <a:pt x="501943" y="47503"/>
                    <a:pt x="539258" y="43889"/>
                    <a:pt x="575346" y="40404"/>
                  </a:cubicBezTo>
                  <a:cubicBezTo>
                    <a:pt x="608529" y="37112"/>
                    <a:pt x="639904" y="33949"/>
                    <a:pt x="678640" y="0"/>
                  </a:cubicBezTo>
                  <a:lnTo>
                    <a:pt x="697168" y="21235"/>
                  </a:lnTo>
                  <a:cubicBezTo>
                    <a:pt x="651331" y="61251"/>
                    <a:pt x="614016" y="64866"/>
                    <a:pt x="577928" y="68415"/>
                  </a:cubicBezTo>
                  <a:cubicBezTo>
                    <a:pt x="544810" y="71642"/>
                    <a:pt x="513370" y="74869"/>
                    <a:pt x="474634" y="108819"/>
                  </a:cubicBezTo>
                  <a:cubicBezTo>
                    <a:pt x="435899" y="142768"/>
                    <a:pt x="428346" y="173361"/>
                    <a:pt x="420728" y="205632"/>
                  </a:cubicBezTo>
                  <a:cubicBezTo>
                    <a:pt x="412336" y="240938"/>
                    <a:pt x="403749" y="277404"/>
                    <a:pt x="357848" y="317485"/>
                  </a:cubicBezTo>
                  <a:cubicBezTo>
                    <a:pt x="311947" y="357566"/>
                    <a:pt x="274697" y="361180"/>
                    <a:pt x="238608" y="364665"/>
                  </a:cubicBezTo>
                  <a:cubicBezTo>
                    <a:pt x="205490" y="367957"/>
                    <a:pt x="174050" y="371120"/>
                    <a:pt x="135315" y="405069"/>
                  </a:cubicBezTo>
                  <a:cubicBezTo>
                    <a:pt x="96580" y="439018"/>
                    <a:pt x="89026" y="469612"/>
                    <a:pt x="81344" y="501883"/>
                  </a:cubicBezTo>
                  <a:cubicBezTo>
                    <a:pt x="73016" y="537123"/>
                    <a:pt x="64365" y="573654"/>
                    <a:pt x="18528" y="613671"/>
                  </a:cubicBezTo>
                  <a:lnTo>
                    <a:pt x="0" y="592436"/>
                  </a:lnTo>
                  <a:cubicBezTo>
                    <a:pt x="38735" y="558358"/>
                    <a:pt x="46288" y="527894"/>
                    <a:pt x="53906" y="495622"/>
                  </a:cubicBezTo>
                  <a:cubicBezTo>
                    <a:pt x="62234" y="460382"/>
                    <a:pt x="70950" y="423916"/>
                    <a:pt x="116786" y="383834"/>
                  </a:cubicBezTo>
                  <a:close/>
                </a:path>
              </a:pathLst>
            </a:custGeom>
            <a:solidFill>
              <a:srgbClr val="231F20"/>
            </a:solidFill>
            <a:ln w="645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AFEACE28-5855-7C49-BB4C-E3A26DB2E3A2}"/>
                </a:ext>
              </a:extLst>
            </p:cNvPr>
            <p:cNvSpPr/>
            <p:nvPr/>
          </p:nvSpPr>
          <p:spPr>
            <a:xfrm>
              <a:off x="18322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E1F7F8D-1412-DD46-BE64-86CFBF95EC29}"/>
                </a:ext>
              </a:extLst>
            </p:cNvPr>
            <p:cNvSpPr/>
            <p:nvPr/>
          </p:nvSpPr>
          <p:spPr>
            <a:xfrm>
              <a:off x="190555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804ABC5C-5C58-574B-8A15-EC6E25C2C362}"/>
                </a:ext>
              </a:extLst>
            </p:cNvPr>
            <p:cNvSpPr/>
            <p:nvPr/>
          </p:nvSpPr>
          <p:spPr>
            <a:xfrm>
              <a:off x="1978829"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4C775E50-C847-3845-B234-E9734FAA51F3}"/>
                </a:ext>
              </a:extLst>
            </p:cNvPr>
            <p:cNvSpPr/>
            <p:nvPr/>
          </p:nvSpPr>
          <p:spPr>
            <a:xfrm>
              <a:off x="205216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05D63A5-B345-5343-85B1-D93FDE0B9404}"/>
                </a:ext>
              </a:extLst>
            </p:cNvPr>
            <p:cNvSpPr/>
            <p:nvPr/>
          </p:nvSpPr>
          <p:spPr>
            <a:xfrm>
              <a:off x="212550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7439AEE-4EEB-5547-8F00-8C47A5EC0265}"/>
                </a:ext>
              </a:extLst>
            </p:cNvPr>
            <p:cNvSpPr/>
            <p:nvPr/>
          </p:nvSpPr>
          <p:spPr>
            <a:xfrm>
              <a:off x="2198780"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A14A6F0-96BE-714F-8DDB-ABD18BEBC1DC}"/>
                </a:ext>
              </a:extLst>
            </p:cNvPr>
            <p:cNvSpPr/>
            <p:nvPr/>
          </p:nvSpPr>
          <p:spPr>
            <a:xfrm>
              <a:off x="2272118"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5F883880-34A8-6247-A878-5302F33F48C2}"/>
                </a:ext>
              </a:extLst>
            </p:cNvPr>
            <p:cNvSpPr/>
            <p:nvPr/>
          </p:nvSpPr>
          <p:spPr>
            <a:xfrm>
              <a:off x="234545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87EEBCF-85B3-7E40-95A2-666717A62E25}"/>
                </a:ext>
              </a:extLst>
            </p:cNvPr>
            <p:cNvSpPr/>
            <p:nvPr/>
          </p:nvSpPr>
          <p:spPr>
            <a:xfrm>
              <a:off x="241879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24F27F1-DA33-EF42-A11E-7E38B019B4D9}"/>
                </a:ext>
              </a:extLst>
            </p:cNvPr>
            <p:cNvSpPr/>
            <p:nvPr/>
          </p:nvSpPr>
          <p:spPr>
            <a:xfrm>
              <a:off x="18322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522FAAB-1EE3-AD46-8EC2-2FA33994F5E5}"/>
                </a:ext>
              </a:extLst>
            </p:cNvPr>
            <p:cNvSpPr/>
            <p:nvPr/>
          </p:nvSpPr>
          <p:spPr>
            <a:xfrm>
              <a:off x="190555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6840091-C328-5B46-9625-6BB9F0426950}"/>
                </a:ext>
              </a:extLst>
            </p:cNvPr>
            <p:cNvSpPr/>
            <p:nvPr/>
          </p:nvSpPr>
          <p:spPr>
            <a:xfrm>
              <a:off x="1978829"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C3A021C-3E44-6445-B84E-9AF3665359FF}"/>
                </a:ext>
              </a:extLst>
            </p:cNvPr>
            <p:cNvSpPr/>
            <p:nvPr/>
          </p:nvSpPr>
          <p:spPr>
            <a:xfrm>
              <a:off x="205216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20E37-EEBB-9B4E-9F3E-868C34E51039}"/>
                </a:ext>
              </a:extLst>
            </p:cNvPr>
            <p:cNvSpPr/>
            <p:nvPr/>
          </p:nvSpPr>
          <p:spPr>
            <a:xfrm>
              <a:off x="212550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5D6162FE-826C-CF43-A087-A3CCF1BA8094}"/>
                </a:ext>
              </a:extLst>
            </p:cNvPr>
            <p:cNvSpPr/>
            <p:nvPr/>
          </p:nvSpPr>
          <p:spPr>
            <a:xfrm>
              <a:off x="2198780"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B6F984D-BBB6-5E43-ADDF-BF87DDC2BED9}"/>
                </a:ext>
              </a:extLst>
            </p:cNvPr>
            <p:cNvSpPr/>
            <p:nvPr/>
          </p:nvSpPr>
          <p:spPr>
            <a:xfrm>
              <a:off x="2272118"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C289E5F-1572-B942-A411-7C209F08F535}"/>
                </a:ext>
              </a:extLst>
            </p:cNvPr>
            <p:cNvSpPr/>
            <p:nvPr/>
          </p:nvSpPr>
          <p:spPr>
            <a:xfrm>
              <a:off x="234545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1BFF345B-08EB-734B-BEB8-56197E306D11}"/>
                </a:ext>
              </a:extLst>
            </p:cNvPr>
            <p:cNvSpPr/>
            <p:nvPr/>
          </p:nvSpPr>
          <p:spPr>
            <a:xfrm>
              <a:off x="241879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91F72AC6-A13A-6E4D-8420-C672DE10CBFF}"/>
                </a:ext>
              </a:extLst>
            </p:cNvPr>
            <p:cNvSpPr/>
            <p:nvPr/>
          </p:nvSpPr>
          <p:spPr>
            <a:xfrm>
              <a:off x="18322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24252C-E16B-6B42-BF44-547C699783B4}"/>
                </a:ext>
              </a:extLst>
            </p:cNvPr>
            <p:cNvSpPr/>
            <p:nvPr/>
          </p:nvSpPr>
          <p:spPr>
            <a:xfrm>
              <a:off x="190555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BF61731-FCC4-A84A-9BD0-6DCD812A5514}"/>
                </a:ext>
              </a:extLst>
            </p:cNvPr>
            <p:cNvSpPr/>
            <p:nvPr/>
          </p:nvSpPr>
          <p:spPr>
            <a:xfrm>
              <a:off x="1978829"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C8427CE7-8B4A-B845-BAA0-8F28D700E4E6}"/>
                </a:ext>
              </a:extLst>
            </p:cNvPr>
            <p:cNvSpPr/>
            <p:nvPr/>
          </p:nvSpPr>
          <p:spPr>
            <a:xfrm>
              <a:off x="205216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CB956F5-9BD6-464E-A3B9-0B6566BD1362}"/>
                </a:ext>
              </a:extLst>
            </p:cNvPr>
            <p:cNvSpPr/>
            <p:nvPr/>
          </p:nvSpPr>
          <p:spPr>
            <a:xfrm>
              <a:off x="212550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63E4F93B-81CB-7E40-9C72-94BA34AB42D3}"/>
                </a:ext>
              </a:extLst>
            </p:cNvPr>
            <p:cNvSpPr/>
            <p:nvPr/>
          </p:nvSpPr>
          <p:spPr>
            <a:xfrm>
              <a:off x="2198780"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8E9A37E7-1C5F-1F4A-82A9-252567F87964}"/>
                </a:ext>
              </a:extLst>
            </p:cNvPr>
            <p:cNvSpPr/>
            <p:nvPr/>
          </p:nvSpPr>
          <p:spPr>
            <a:xfrm>
              <a:off x="2272118"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D0E5178-F68B-BE4B-A546-B8EA2834E727}"/>
                </a:ext>
              </a:extLst>
            </p:cNvPr>
            <p:cNvSpPr/>
            <p:nvPr/>
          </p:nvSpPr>
          <p:spPr>
            <a:xfrm>
              <a:off x="234545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44CC4D1-B653-D947-946A-48537517A2BE}"/>
                </a:ext>
              </a:extLst>
            </p:cNvPr>
            <p:cNvSpPr/>
            <p:nvPr/>
          </p:nvSpPr>
          <p:spPr>
            <a:xfrm>
              <a:off x="241879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758895D-8B3D-4641-B3EE-6815E59F471B}"/>
                </a:ext>
              </a:extLst>
            </p:cNvPr>
            <p:cNvSpPr/>
            <p:nvPr/>
          </p:nvSpPr>
          <p:spPr>
            <a:xfrm>
              <a:off x="18322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9F93414A-CBEB-8A43-B668-6EE053A588DB}"/>
                </a:ext>
              </a:extLst>
            </p:cNvPr>
            <p:cNvSpPr/>
            <p:nvPr/>
          </p:nvSpPr>
          <p:spPr>
            <a:xfrm>
              <a:off x="190555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A0CDD7C-AE3E-324B-BFE7-38F1B7A42257}"/>
                </a:ext>
              </a:extLst>
            </p:cNvPr>
            <p:cNvSpPr/>
            <p:nvPr/>
          </p:nvSpPr>
          <p:spPr>
            <a:xfrm>
              <a:off x="1978829"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6B41ACA-C4DC-4243-BA53-FA6DC8DF022E}"/>
                </a:ext>
              </a:extLst>
            </p:cNvPr>
            <p:cNvSpPr/>
            <p:nvPr/>
          </p:nvSpPr>
          <p:spPr>
            <a:xfrm>
              <a:off x="205216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65485440-1A49-C14B-A24A-26C53BF9E616}"/>
                </a:ext>
              </a:extLst>
            </p:cNvPr>
            <p:cNvSpPr/>
            <p:nvPr/>
          </p:nvSpPr>
          <p:spPr>
            <a:xfrm>
              <a:off x="212550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A9000F7-F557-524E-9954-DC5DAFFAEC30}"/>
                </a:ext>
              </a:extLst>
            </p:cNvPr>
            <p:cNvSpPr/>
            <p:nvPr/>
          </p:nvSpPr>
          <p:spPr>
            <a:xfrm>
              <a:off x="2198780"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BC14BF5-0F58-8A4C-866D-A8A838D315C2}"/>
                </a:ext>
              </a:extLst>
            </p:cNvPr>
            <p:cNvSpPr/>
            <p:nvPr/>
          </p:nvSpPr>
          <p:spPr>
            <a:xfrm>
              <a:off x="2272118"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91ACEB62-FAEF-464A-BEAD-2F8326FA968F}"/>
                </a:ext>
              </a:extLst>
            </p:cNvPr>
            <p:cNvSpPr/>
            <p:nvPr/>
          </p:nvSpPr>
          <p:spPr>
            <a:xfrm>
              <a:off x="234545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9A42EE0-050F-B94A-ADD6-27F4C5536398}"/>
                </a:ext>
              </a:extLst>
            </p:cNvPr>
            <p:cNvSpPr/>
            <p:nvPr/>
          </p:nvSpPr>
          <p:spPr>
            <a:xfrm>
              <a:off x="241879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35BA456-C539-714E-A93F-65F876C7C468}"/>
                </a:ext>
              </a:extLst>
            </p:cNvPr>
            <p:cNvSpPr/>
            <p:nvPr/>
          </p:nvSpPr>
          <p:spPr>
            <a:xfrm>
              <a:off x="249187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6365E2D2-8037-F942-A051-2867AA201BA3}"/>
                </a:ext>
              </a:extLst>
            </p:cNvPr>
            <p:cNvSpPr/>
            <p:nvPr/>
          </p:nvSpPr>
          <p:spPr>
            <a:xfrm>
              <a:off x="256521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B4D1B42D-2C32-814F-8BB6-6ECBBDEED790}"/>
                </a:ext>
              </a:extLst>
            </p:cNvPr>
            <p:cNvSpPr/>
            <p:nvPr/>
          </p:nvSpPr>
          <p:spPr>
            <a:xfrm>
              <a:off x="2638552"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22679F0-2BC7-8E40-9554-D6BB33E1580C}"/>
                </a:ext>
              </a:extLst>
            </p:cNvPr>
            <p:cNvSpPr/>
            <p:nvPr/>
          </p:nvSpPr>
          <p:spPr>
            <a:xfrm>
              <a:off x="271182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DDAAB00-4F33-4F4E-9CE6-F9DED18CB37B}"/>
                </a:ext>
              </a:extLst>
            </p:cNvPr>
            <p:cNvSpPr/>
            <p:nvPr/>
          </p:nvSpPr>
          <p:spPr>
            <a:xfrm>
              <a:off x="2785165"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A3AF818-7E51-304F-894E-A942768F29D6}"/>
                </a:ext>
              </a:extLst>
            </p:cNvPr>
            <p:cNvSpPr/>
            <p:nvPr/>
          </p:nvSpPr>
          <p:spPr>
            <a:xfrm>
              <a:off x="2858503"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F5DBD0FF-2C85-3642-839A-187519167C69}"/>
                </a:ext>
              </a:extLst>
            </p:cNvPr>
            <p:cNvSpPr/>
            <p:nvPr/>
          </p:nvSpPr>
          <p:spPr>
            <a:xfrm>
              <a:off x="2931777"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1CC6C51-F5E5-6D41-A231-38C23799AED8}"/>
                </a:ext>
              </a:extLst>
            </p:cNvPr>
            <p:cNvSpPr/>
            <p:nvPr/>
          </p:nvSpPr>
          <p:spPr>
            <a:xfrm>
              <a:off x="3005116"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8B2E365-281F-5D4B-B984-E487D7ED24A4}"/>
                </a:ext>
              </a:extLst>
            </p:cNvPr>
            <p:cNvSpPr/>
            <p:nvPr/>
          </p:nvSpPr>
          <p:spPr>
            <a:xfrm>
              <a:off x="3078454" y="4584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2EE514AE-62DB-7844-8824-E865866F1BF1}"/>
                </a:ext>
              </a:extLst>
            </p:cNvPr>
            <p:cNvSpPr/>
            <p:nvPr/>
          </p:nvSpPr>
          <p:spPr>
            <a:xfrm>
              <a:off x="249187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8C2DDC6-B819-9745-BA0C-544CABC8CDD5}"/>
                </a:ext>
              </a:extLst>
            </p:cNvPr>
            <p:cNvSpPr/>
            <p:nvPr/>
          </p:nvSpPr>
          <p:spPr>
            <a:xfrm>
              <a:off x="256521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7E7E8BC-511D-D249-82EA-8A800E79E7E7}"/>
                </a:ext>
              </a:extLst>
            </p:cNvPr>
            <p:cNvSpPr/>
            <p:nvPr/>
          </p:nvSpPr>
          <p:spPr>
            <a:xfrm>
              <a:off x="2638552"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348F37B7-C1B4-BA4E-B8E4-1C9CBC89B287}"/>
                </a:ext>
              </a:extLst>
            </p:cNvPr>
            <p:cNvSpPr/>
            <p:nvPr/>
          </p:nvSpPr>
          <p:spPr>
            <a:xfrm>
              <a:off x="271182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7F39E3CC-D3E8-694A-B09E-EE6F701B878E}"/>
                </a:ext>
              </a:extLst>
            </p:cNvPr>
            <p:cNvSpPr/>
            <p:nvPr/>
          </p:nvSpPr>
          <p:spPr>
            <a:xfrm>
              <a:off x="2785165"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ADF757D-A904-904B-9537-2127D6A2B7C7}"/>
                </a:ext>
              </a:extLst>
            </p:cNvPr>
            <p:cNvSpPr/>
            <p:nvPr/>
          </p:nvSpPr>
          <p:spPr>
            <a:xfrm>
              <a:off x="2858503"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D9D84A74-4D3C-E049-976A-3A5B5428BA57}"/>
                </a:ext>
              </a:extLst>
            </p:cNvPr>
            <p:cNvSpPr/>
            <p:nvPr/>
          </p:nvSpPr>
          <p:spPr>
            <a:xfrm>
              <a:off x="2931777"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EB9E17AB-3FB8-6645-AAE4-4495CF7FA095}"/>
                </a:ext>
              </a:extLst>
            </p:cNvPr>
            <p:cNvSpPr/>
            <p:nvPr/>
          </p:nvSpPr>
          <p:spPr>
            <a:xfrm>
              <a:off x="3005116"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83D157D-EB2F-BC45-83EA-FF6991784745}"/>
                </a:ext>
              </a:extLst>
            </p:cNvPr>
            <p:cNvSpPr/>
            <p:nvPr/>
          </p:nvSpPr>
          <p:spPr>
            <a:xfrm>
              <a:off x="3078454" y="116324"/>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A690EEF-2A7A-AD4E-9DBE-81E576456845}"/>
                </a:ext>
              </a:extLst>
            </p:cNvPr>
            <p:cNvSpPr/>
            <p:nvPr/>
          </p:nvSpPr>
          <p:spPr>
            <a:xfrm>
              <a:off x="249187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6C134206-75B0-DA45-88B9-5E9472E4ED66}"/>
                </a:ext>
              </a:extLst>
            </p:cNvPr>
            <p:cNvSpPr/>
            <p:nvPr/>
          </p:nvSpPr>
          <p:spPr>
            <a:xfrm>
              <a:off x="256521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C89974D-91D7-5C4C-88B1-1D3D645F2EBA}"/>
                </a:ext>
              </a:extLst>
            </p:cNvPr>
            <p:cNvSpPr/>
            <p:nvPr/>
          </p:nvSpPr>
          <p:spPr>
            <a:xfrm>
              <a:off x="2638552"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695B217-B717-9D4E-8810-DF0BB2137BA5}"/>
                </a:ext>
              </a:extLst>
            </p:cNvPr>
            <p:cNvSpPr/>
            <p:nvPr/>
          </p:nvSpPr>
          <p:spPr>
            <a:xfrm>
              <a:off x="271182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458124A-5B1A-D24A-BFFE-E7B67E4F2EBB}"/>
                </a:ext>
              </a:extLst>
            </p:cNvPr>
            <p:cNvSpPr/>
            <p:nvPr/>
          </p:nvSpPr>
          <p:spPr>
            <a:xfrm>
              <a:off x="2785165"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7AE6FEC7-4E32-814D-A23B-A93E8BEBDF8D}"/>
                </a:ext>
              </a:extLst>
            </p:cNvPr>
            <p:cNvSpPr/>
            <p:nvPr/>
          </p:nvSpPr>
          <p:spPr>
            <a:xfrm>
              <a:off x="2858503"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65A5F4E-7B2E-554E-A412-EB0D92E4934F}"/>
                </a:ext>
              </a:extLst>
            </p:cNvPr>
            <p:cNvSpPr/>
            <p:nvPr/>
          </p:nvSpPr>
          <p:spPr>
            <a:xfrm>
              <a:off x="2931777"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710EC8E-84BA-A547-A5C5-764D61D55DB5}"/>
                </a:ext>
              </a:extLst>
            </p:cNvPr>
            <p:cNvSpPr/>
            <p:nvPr/>
          </p:nvSpPr>
          <p:spPr>
            <a:xfrm>
              <a:off x="3005116"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4CA9633-3D4B-9441-8E7D-8574A3204896}"/>
                </a:ext>
              </a:extLst>
            </p:cNvPr>
            <p:cNvSpPr/>
            <p:nvPr/>
          </p:nvSpPr>
          <p:spPr>
            <a:xfrm>
              <a:off x="3078454" y="19209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EB908A65-1957-5047-ADDE-9CA4306CB0F5}"/>
                </a:ext>
              </a:extLst>
            </p:cNvPr>
            <p:cNvSpPr/>
            <p:nvPr/>
          </p:nvSpPr>
          <p:spPr>
            <a:xfrm>
              <a:off x="249187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605A8E2-702D-A641-9BDC-50263DE80505}"/>
                </a:ext>
              </a:extLst>
            </p:cNvPr>
            <p:cNvSpPr/>
            <p:nvPr/>
          </p:nvSpPr>
          <p:spPr>
            <a:xfrm>
              <a:off x="256521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B67DEE43-B09B-3346-B677-AB31453D18F1}"/>
                </a:ext>
              </a:extLst>
            </p:cNvPr>
            <p:cNvSpPr/>
            <p:nvPr/>
          </p:nvSpPr>
          <p:spPr>
            <a:xfrm>
              <a:off x="2638552"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9E6B5E79-AF36-4A46-8E0A-6D5212412D40}"/>
                </a:ext>
              </a:extLst>
            </p:cNvPr>
            <p:cNvSpPr/>
            <p:nvPr/>
          </p:nvSpPr>
          <p:spPr>
            <a:xfrm>
              <a:off x="271182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EF68D9CF-925D-734B-AFEB-ECC004B68458}"/>
                </a:ext>
              </a:extLst>
            </p:cNvPr>
            <p:cNvSpPr/>
            <p:nvPr/>
          </p:nvSpPr>
          <p:spPr>
            <a:xfrm>
              <a:off x="2785165"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F029984E-A3ED-B045-AD05-1E649C940136}"/>
                </a:ext>
              </a:extLst>
            </p:cNvPr>
            <p:cNvSpPr/>
            <p:nvPr/>
          </p:nvSpPr>
          <p:spPr>
            <a:xfrm>
              <a:off x="2858503"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693B260-F8B6-334D-93EB-8C8A4E817BB7}"/>
                </a:ext>
              </a:extLst>
            </p:cNvPr>
            <p:cNvSpPr/>
            <p:nvPr/>
          </p:nvSpPr>
          <p:spPr>
            <a:xfrm>
              <a:off x="2931777"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DF8BAC0-06AD-CE47-90FE-BD45E27D6F15}"/>
                </a:ext>
              </a:extLst>
            </p:cNvPr>
            <p:cNvSpPr/>
            <p:nvPr/>
          </p:nvSpPr>
          <p:spPr>
            <a:xfrm>
              <a:off x="3005116"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9" y="29431"/>
                    <a:pt x="14719" y="29431"/>
                  </a:cubicBezTo>
                  <a:cubicBezTo>
                    <a:pt x="6590" y="29431"/>
                    <a:pt x="0" y="22843"/>
                    <a:pt x="0" y="14716"/>
                  </a:cubicBezTo>
                  <a:cubicBezTo>
                    <a:pt x="0" y="6588"/>
                    <a:pt x="6590" y="0"/>
                    <a:pt x="14719" y="0"/>
                  </a:cubicBezTo>
                  <a:cubicBezTo>
                    <a:pt x="22849"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EEA35AA3-7D4F-A245-A827-708E92851022}"/>
                </a:ext>
              </a:extLst>
            </p:cNvPr>
            <p:cNvSpPr/>
            <p:nvPr/>
          </p:nvSpPr>
          <p:spPr>
            <a:xfrm>
              <a:off x="3078454" y="262577"/>
              <a:ext cx="29438" cy="29431"/>
            </a:xfrm>
            <a:custGeom>
              <a:avLst/>
              <a:gdLst>
                <a:gd name="connsiteX0" fmla="*/ 29439 w 29438"/>
                <a:gd name="connsiteY0" fmla="*/ 14716 h 29431"/>
                <a:gd name="connsiteX1" fmla="*/ 14719 w 29438"/>
                <a:gd name="connsiteY1" fmla="*/ 29431 h 29431"/>
                <a:gd name="connsiteX2" fmla="*/ 0 w 29438"/>
                <a:gd name="connsiteY2" fmla="*/ 14716 h 29431"/>
                <a:gd name="connsiteX3" fmla="*/ 14719 w 29438"/>
                <a:gd name="connsiteY3" fmla="*/ 0 h 29431"/>
                <a:gd name="connsiteX4" fmla="*/ 29439 w 29438"/>
                <a:gd name="connsiteY4" fmla="*/ 14716 h 2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 h="29431">
                  <a:moveTo>
                    <a:pt x="29439" y="14716"/>
                  </a:moveTo>
                  <a:cubicBezTo>
                    <a:pt x="29439" y="22843"/>
                    <a:pt x="22848" y="29431"/>
                    <a:pt x="14719" y="29431"/>
                  </a:cubicBezTo>
                  <a:cubicBezTo>
                    <a:pt x="6590" y="29431"/>
                    <a:pt x="0" y="22843"/>
                    <a:pt x="0" y="14716"/>
                  </a:cubicBezTo>
                  <a:cubicBezTo>
                    <a:pt x="0" y="6588"/>
                    <a:pt x="6590" y="0"/>
                    <a:pt x="14719" y="0"/>
                  </a:cubicBezTo>
                  <a:cubicBezTo>
                    <a:pt x="22848" y="0"/>
                    <a:pt x="29439" y="6588"/>
                    <a:pt x="29439" y="14716"/>
                  </a:cubicBezTo>
                  <a:close/>
                </a:path>
              </a:pathLst>
            </a:custGeom>
            <a:solidFill>
              <a:srgbClr val="231F20"/>
            </a:solidFill>
            <a:ln w="645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1511139A-4451-6347-821E-E72575A76A70}"/>
                </a:ext>
              </a:extLst>
            </p:cNvPr>
            <p:cNvSpPr/>
            <p:nvPr/>
          </p:nvSpPr>
          <p:spPr>
            <a:xfrm>
              <a:off x="11148855" y="6078634"/>
              <a:ext cx="271726" cy="301349"/>
            </a:xfrm>
            <a:custGeom>
              <a:avLst/>
              <a:gdLst>
                <a:gd name="connsiteX0" fmla="*/ 271727 w 271726"/>
                <a:gd name="connsiteY0" fmla="*/ 0 h 301349"/>
                <a:gd name="connsiteX1" fmla="*/ 0 w 271726"/>
                <a:gd name="connsiteY1" fmla="*/ 132183 h 301349"/>
                <a:gd name="connsiteX2" fmla="*/ 250358 w 271726"/>
                <a:gd name="connsiteY2" fmla="*/ 301350 h 301349"/>
                <a:gd name="connsiteX3" fmla="*/ 271727 w 271726"/>
                <a:gd name="connsiteY3" fmla="*/ 0 h 301349"/>
              </a:gdLst>
              <a:ahLst/>
              <a:cxnLst>
                <a:cxn ang="0">
                  <a:pos x="connsiteX0" y="connsiteY0"/>
                </a:cxn>
                <a:cxn ang="0">
                  <a:pos x="connsiteX1" y="connsiteY1"/>
                </a:cxn>
                <a:cxn ang="0">
                  <a:pos x="connsiteX2" y="connsiteY2"/>
                </a:cxn>
                <a:cxn ang="0">
                  <a:pos x="connsiteX3" y="connsiteY3"/>
                </a:cxn>
              </a:cxnLst>
              <a:rect l="l" t="t" r="r" b="b"/>
              <a:pathLst>
                <a:path w="271726" h="301349">
                  <a:moveTo>
                    <a:pt x="271727" y="0"/>
                  </a:moveTo>
                  <a:lnTo>
                    <a:pt x="0" y="132183"/>
                  </a:lnTo>
                  <a:lnTo>
                    <a:pt x="250358" y="301350"/>
                  </a:lnTo>
                  <a:lnTo>
                    <a:pt x="271727" y="0"/>
                  </a:lnTo>
                  <a:close/>
                </a:path>
              </a:pathLst>
            </a:custGeom>
            <a:solidFill>
              <a:schemeClr val="accent3"/>
            </a:solidFill>
            <a:ln w="645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A54E5BB-B129-0640-8368-035454989C28}"/>
                </a:ext>
              </a:extLst>
            </p:cNvPr>
            <p:cNvSpPr/>
            <p:nvPr/>
          </p:nvSpPr>
          <p:spPr>
            <a:xfrm>
              <a:off x="11117221" y="5982918"/>
              <a:ext cx="271791" cy="301348"/>
            </a:xfrm>
            <a:custGeom>
              <a:avLst/>
              <a:gdLst>
                <a:gd name="connsiteX0" fmla="*/ 271791 w 271791"/>
                <a:gd name="connsiteY0" fmla="*/ 0 h 301348"/>
                <a:gd name="connsiteX1" fmla="*/ 0 w 271791"/>
                <a:gd name="connsiteY1" fmla="*/ 132183 h 301348"/>
                <a:gd name="connsiteX2" fmla="*/ 250358 w 271791"/>
                <a:gd name="connsiteY2" fmla="*/ 301349 h 301348"/>
                <a:gd name="connsiteX3" fmla="*/ 271791 w 271791"/>
                <a:gd name="connsiteY3" fmla="*/ 0 h 301348"/>
              </a:gdLst>
              <a:ahLst/>
              <a:cxnLst>
                <a:cxn ang="0">
                  <a:pos x="connsiteX0" y="connsiteY0"/>
                </a:cxn>
                <a:cxn ang="0">
                  <a:pos x="connsiteX1" y="connsiteY1"/>
                </a:cxn>
                <a:cxn ang="0">
                  <a:pos x="connsiteX2" y="connsiteY2"/>
                </a:cxn>
                <a:cxn ang="0">
                  <a:pos x="connsiteX3" y="connsiteY3"/>
                </a:cxn>
              </a:cxnLst>
              <a:rect l="l" t="t" r="r" b="b"/>
              <a:pathLst>
                <a:path w="271791" h="301348">
                  <a:moveTo>
                    <a:pt x="271791" y="0"/>
                  </a:moveTo>
                  <a:lnTo>
                    <a:pt x="0" y="132183"/>
                  </a:lnTo>
                  <a:lnTo>
                    <a:pt x="250358" y="301349"/>
                  </a:lnTo>
                  <a:lnTo>
                    <a:pt x="271791" y="0"/>
                  </a:lnTo>
                  <a:close/>
                </a:path>
              </a:pathLst>
            </a:custGeom>
            <a:noFill/>
            <a:ln w="28193" cap="flat">
              <a:solidFill>
                <a:srgbClr val="231F20"/>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D654079-1976-0449-BE84-C85C7C92A1B5}"/>
                </a:ext>
              </a:extLst>
            </p:cNvPr>
            <p:cNvSpPr/>
            <p:nvPr/>
          </p:nvSpPr>
          <p:spPr>
            <a:xfrm>
              <a:off x="10649817" y="1241236"/>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solidFill>
              <a:schemeClr val="accent4"/>
            </a:solidFill>
            <a:ln w="645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5E03BF63-9E7D-9D49-91C8-AED6C98A14D6}"/>
                </a:ext>
              </a:extLst>
            </p:cNvPr>
            <p:cNvSpPr/>
            <p:nvPr/>
          </p:nvSpPr>
          <p:spPr>
            <a:xfrm>
              <a:off x="10669185" y="1377098"/>
              <a:ext cx="855271" cy="611863"/>
            </a:xfrm>
            <a:custGeom>
              <a:avLst/>
              <a:gdLst>
                <a:gd name="connsiteX0" fmla="*/ 583803 w 855271"/>
                <a:gd name="connsiteY0" fmla="*/ 611863 h 611863"/>
                <a:gd name="connsiteX1" fmla="*/ 0 w 855271"/>
                <a:gd name="connsiteY1" fmla="*/ 0 h 611863"/>
                <a:gd name="connsiteX2" fmla="*/ 855272 w 855271"/>
                <a:gd name="connsiteY2" fmla="*/ 352919 h 611863"/>
                <a:gd name="connsiteX3" fmla="*/ 583803 w 855271"/>
                <a:gd name="connsiteY3" fmla="*/ 611863 h 611863"/>
              </a:gdLst>
              <a:ahLst/>
              <a:cxnLst>
                <a:cxn ang="0">
                  <a:pos x="connsiteX0" y="connsiteY0"/>
                </a:cxn>
                <a:cxn ang="0">
                  <a:pos x="connsiteX1" y="connsiteY1"/>
                </a:cxn>
                <a:cxn ang="0">
                  <a:pos x="connsiteX2" y="connsiteY2"/>
                </a:cxn>
                <a:cxn ang="0">
                  <a:pos x="connsiteX3" y="connsiteY3"/>
                </a:cxn>
              </a:cxnLst>
              <a:rect l="l" t="t" r="r" b="b"/>
              <a:pathLst>
                <a:path w="855271" h="611863">
                  <a:moveTo>
                    <a:pt x="583803" y="611863"/>
                  </a:moveTo>
                  <a:lnTo>
                    <a:pt x="0" y="0"/>
                  </a:lnTo>
                  <a:lnTo>
                    <a:pt x="855272" y="352919"/>
                  </a:lnTo>
                  <a:lnTo>
                    <a:pt x="583803" y="611863"/>
                  </a:lnTo>
                  <a:close/>
                </a:path>
              </a:pathLst>
            </a:custGeom>
            <a:noFill/>
            <a:ln w="28193" cap="flat">
              <a:solidFill>
                <a:srgbClr val="231F20"/>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A5E4E9C-4101-B647-B136-E93F365474E9}"/>
                </a:ext>
              </a:extLst>
            </p:cNvPr>
            <p:cNvSpPr/>
            <p:nvPr/>
          </p:nvSpPr>
          <p:spPr>
            <a:xfrm>
              <a:off x="266736" y="-259119"/>
              <a:ext cx="805819" cy="678535"/>
            </a:xfrm>
            <a:custGeom>
              <a:avLst/>
              <a:gdLst>
                <a:gd name="connsiteX0" fmla="*/ 301101 w 805819"/>
                <a:gd name="connsiteY0" fmla="*/ 0 h 678535"/>
                <a:gd name="connsiteX1" fmla="*/ 805820 w 805819"/>
                <a:gd name="connsiteY1" fmla="*/ 678536 h 678535"/>
                <a:gd name="connsiteX2" fmla="*/ 0 w 805819"/>
                <a:gd name="connsiteY2" fmla="*/ 223898 h 678535"/>
                <a:gd name="connsiteX3" fmla="*/ 301101 w 805819"/>
                <a:gd name="connsiteY3" fmla="*/ 0 h 678535"/>
              </a:gdLst>
              <a:ahLst/>
              <a:cxnLst>
                <a:cxn ang="0">
                  <a:pos x="connsiteX0" y="connsiteY0"/>
                </a:cxn>
                <a:cxn ang="0">
                  <a:pos x="connsiteX1" y="connsiteY1"/>
                </a:cxn>
                <a:cxn ang="0">
                  <a:pos x="connsiteX2" y="connsiteY2"/>
                </a:cxn>
                <a:cxn ang="0">
                  <a:pos x="connsiteX3" y="connsiteY3"/>
                </a:cxn>
              </a:cxnLst>
              <a:rect l="l" t="t" r="r" b="b"/>
              <a:pathLst>
                <a:path w="805819" h="678535">
                  <a:moveTo>
                    <a:pt x="301101" y="0"/>
                  </a:moveTo>
                  <a:lnTo>
                    <a:pt x="805820" y="678536"/>
                  </a:lnTo>
                  <a:lnTo>
                    <a:pt x="0" y="223898"/>
                  </a:lnTo>
                  <a:lnTo>
                    <a:pt x="301101" y="0"/>
                  </a:lnTo>
                  <a:close/>
                </a:path>
              </a:pathLst>
            </a:custGeom>
            <a:noFill/>
            <a:ln w="28193"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315217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10" name="Graphic 8">
            <a:extLst>
              <a:ext uri="{FF2B5EF4-FFF2-40B4-BE49-F238E27FC236}">
                <a16:creationId xmlns:a16="http://schemas.microsoft.com/office/drawing/2014/main" id="{AD99B35F-6B29-DF49-AB75-1A5642846C93}"/>
              </a:ext>
            </a:extLst>
          </p:cNvPr>
          <p:cNvGrpSpPr/>
          <p:nvPr/>
        </p:nvGrpSpPr>
        <p:grpSpPr>
          <a:xfrm>
            <a:off x="-290896" y="-744634"/>
            <a:ext cx="14795640" cy="9099569"/>
            <a:chOff x="-290896" y="-744634"/>
            <a:chExt cx="14795640" cy="9099569"/>
          </a:xfrm>
        </p:grpSpPr>
        <p:sp>
          <p:nvSpPr>
            <p:cNvPr id="11" name="Freeform 10">
              <a:extLst>
                <a:ext uri="{FF2B5EF4-FFF2-40B4-BE49-F238E27FC236}">
                  <a16:creationId xmlns:a16="http://schemas.microsoft.com/office/drawing/2014/main" id="{684E996B-7045-5147-B430-9E923BBD8FBA}"/>
                </a:ext>
              </a:extLst>
            </p:cNvPr>
            <p:cNvSpPr/>
            <p:nvPr/>
          </p:nvSpPr>
          <p:spPr>
            <a:xfrm>
              <a:off x="11843357" y="-409566"/>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7648A7-4984-1D4D-8AE1-425D32128247}"/>
                </a:ext>
              </a:extLst>
            </p:cNvPr>
            <p:cNvSpPr/>
            <p:nvPr/>
          </p:nvSpPr>
          <p:spPr>
            <a:xfrm>
              <a:off x="11936046"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E1445B5-AAA2-0A45-99D8-9363B68F3B4B}"/>
                </a:ext>
              </a:extLst>
            </p:cNvPr>
            <p:cNvSpPr/>
            <p:nvPr/>
          </p:nvSpPr>
          <p:spPr>
            <a:xfrm>
              <a:off x="1202873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9CD48C-D1D6-1241-8F9C-6594288D3395}"/>
                </a:ext>
              </a:extLst>
            </p:cNvPr>
            <p:cNvSpPr/>
            <p:nvPr/>
          </p:nvSpPr>
          <p:spPr>
            <a:xfrm>
              <a:off x="12121425"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2CADE1E-C138-CE42-9457-B63D531096BD}"/>
                </a:ext>
              </a:extLst>
            </p:cNvPr>
            <p:cNvSpPr/>
            <p:nvPr/>
          </p:nvSpPr>
          <p:spPr>
            <a:xfrm>
              <a:off x="12214114"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AEAA60-69C0-5E45-8597-768B2CB17704}"/>
                </a:ext>
              </a:extLst>
            </p:cNvPr>
            <p:cNvSpPr/>
            <p:nvPr/>
          </p:nvSpPr>
          <p:spPr>
            <a:xfrm>
              <a:off x="12306803"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1D7150-6E19-314C-94F2-3B6B80439301}"/>
                </a:ext>
              </a:extLst>
            </p:cNvPr>
            <p:cNvSpPr/>
            <p:nvPr/>
          </p:nvSpPr>
          <p:spPr>
            <a:xfrm>
              <a:off x="1239949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188D7AA-C0CF-594E-84FA-6CA20FF847BB}"/>
                </a:ext>
              </a:extLst>
            </p:cNvPr>
            <p:cNvSpPr/>
            <p:nvPr/>
          </p:nvSpPr>
          <p:spPr>
            <a:xfrm>
              <a:off x="12492182"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6EB90F-D52B-1C44-BA5A-D6A73B38532A}"/>
                </a:ext>
              </a:extLst>
            </p:cNvPr>
            <p:cNvSpPr/>
            <p:nvPr/>
          </p:nvSpPr>
          <p:spPr>
            <a:xfrm>
              <a:off x="12584871" y="-409566"/>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9BBC0A3-2033-AF46-B82F-CD6511F0FC2E}"/>
                </a:ext>
              </a:extLst>
            </p:cNvPr>
            <p:cNvSpPr/>
            <p:nvPr/>
          </p:nvSpPr>
          <p:spPr>
            <a:xfrm>
              <a:off x="12677560" y="-409566"/>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189A10-1180-8F46-A02C-CF313E045B94}"/>
                </a:ext>
              </a:extLst>
            </p:cNvPr>
            <p:cNvSpPr/>
            <p:nvPr/>
          </p:nvSpPr>
          <p:spPr>
            <a:xfrm>
              <a:off x="12770249" y="-409566"/>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01F18BD-C8FA-134D-820F-FA2E70C9BE52}"/>
                </a:ext>
              </a:extLst>
            </p:cNvPr>
            <p:cNvSpPr/>
            <p:nvPr/>
          </p:nvSpPr>
          <p:spPr>
            <a:xfrm>
              <a:off x="12862938" y="-409566"/>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16599A3-3BBF-AB4E-A886-54682F554CC6}"/>
                </a:ext>
              </a:extLst>
            </p:cNvPr>
            <p:cNvSpPr/>
            <p:nvPr/>
          </p:nvSpPr>
          <p:spPr>
            <a:xfrm>
              <a:off x="11843357" y="-32045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17BE59-7493-5E46-A2E1-379A0CD39683}"/>
                </a:ext>
              </a:extLst>
            </p:cNvPr>
            <p:cNvSpPr/>
            <p:nvPr/>
          </p:nvSpPr>
          <p:spPr>
            <a:xfrm>
              <a:off x="11936046"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2E74382-F19F-8E43-ACF9-3084FFBF8B0B}"/>
                </a:ext>
              </a:extLst>
            </p:cNvPr>
            <p:cNvSpPr/>
            <p:nvPr/>
          </p:nvSpPr>
          <p:spPr>
            <a:xfrm>
              <a:off x="1202873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4C0283D-A242-214C-909A-37B479ACFA7E}"/>
                </a:ext>
              </a:extLst>
            </p:cNvPr>
            <p:cNvSpPr/>
            <p:nvPr/>
          </p:nvSpPr>
          <p:spPr>
            <a:xfrm>
              <a:off x="12121425"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638FDA5-2FB6-134E-9EA6-6F4165C46F8C}"/>
                </a:ext>
              </a:extLst>
            </p:cNvPr>
            <p:cNvSpPr/>
            <p:nvPr/>
          </p:nvSpPr>
          <p:spPr>
            <a:xfrm>
              <a:off x="12214114"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D8F953B-E541-F84E-A880-2CD957818CF8}"/>
                </a:ext>
              </a:extLst>
            </p:cNvPr>
            <p:cNvSpPr/>
            <p:nvPr/>
          </p:nvSpPr>
          <p:spPr>
            <a:xfrm>
              <a:off x="12306803"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27496A-7106-8B4C-8A79-FA331544D78C}"/>
                </a:ext>
              </a:extLst>
            </p:cNvPr>
            <p:cNvSpPr/>
            <p:nvPr/>
          </p:nvSpPr>
          <p:spPr>
            <a:xfrm>
              <a:off x="1239949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8735D25-EF60-2E40-9485-1D36944AFE3A}"/>
                </a:ext>
              </a:extLst>
            </p:cNvPr>
            <p:cNvSpPr/>
            <p:nvPr/>
          </p:nvSpPr>
          <p:spPr>
            <a:xfrm>
              <a:off x="12492182"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217DB7D-E3A1-A447-B011-5644BC62EA03}"/>
                </a:ext>
              </a:extLst>
            </p:cNvPr>
            <p:cNvSpPr/>
            <p:nvPr/>
          </p:nvSpPr>
          <p:spPr>
            <a:xfrm>
              <a:off x="12584871" y="-320457"/>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6B03526-1EC4-614C-AD32-8E92AEEA69E8}"/>
                </a:ext>
              </a:extLst>
            </p:cNvPr>
            <p:cNvSpPr/>
            <p:nvPr/>
          </p:nvSpPr>
          <p:spPr>
            <a:xfrm>
              <a:off x="12677560" y="-320457"/>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9D4AFFC-BE00-3840-B8C1-66BEA0C9B814}"/>
                </a:ext>
              </a:extLst>
            </p:cNvPr>
            <p:cNvSpPr/>
            <p:nvPr/>
          </p:nvSpPr>
          <p:spPr>
            <a:xfrm>
              <a:off x="12770249" y="-320457"/>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3DD12D6-38DE-2343-8D83-6A85AE767919}"/>
                </a:ext>
              </a:extLst>
            </p:cNvPr>
            <p:cNvSpPr/>
            <p:nvPr/>
          </p:nvSpPr>
          <p:spPr>
            <a:xfrm>
              <a:off x="12862938" y="-320457"/>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E02F130-F12A-5F48-8B66-0CB431ACA40D}"/>
                </a:ext>
              </a:extLst>
            </p:cNvPr>
            <p:cNvSpPr/>
            <p:nvPr/>
          </p:nvSpPr>
          <p:spPr>
            <a:xfrm>
              <a:off x="11843357" y="-224651"/>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D2342E5-9B17-E348-A111-94421DE55478}"/>
                </a:ext>
              </a:extLst>
            </p:cNvPr>
            <p:cNvSpPr/>
            <p:nvPr/>
          </p:nvSpPr>
          <p:spPr>
            <a:xfrm>
              <a:off x="11936046"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15E2A84-DCD7-DC4B-9E75-6B79725EB424}"/>
                </a:ext>
              </a:extLst>
            </p:cNvPr>
            <p:cNvSpPr/>
            <p:nvPr/>
          </p:nvSpPr>
          <p:spPr>
            <a:xfrm>
              <a:off x="1202873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D00D59-5A16-8A4D-BF45-6797B27143DF}"/>
                </a:ext>
              </a:extLst>
            </p:cNvPr>
            <p:cNvSpPr/>
            <p:nvPr/>
          </p:nvSpPr>
          <p:spPr>
            <a:xfrm>
              <a:off x="12121425"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1207215-6D61-C540-AB2A-CE6964C56EAF}"/>
                </a:ext>
              </a:extLst>
            </p:cNvPr>
            <p:cNvSpPr/>
            <p:nvPr/>
          </p:nvSpPr>
          <p:spPr>
            <a:xfrm>
              <a:off x="12214114"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7CCC5BA-B316-0B49-8295-63F8C9486417}"/>
                </a:ext>
              </a:extLst>
            </p:cNvPr>
            <p:cNvSpPr/>
            <p:nvPr/>
          </p:nvSpPr>
          <p:spPr>
            <a:xfrm>
              <a:off x="12306803"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63E6D5C-0041-EE43-A7A3-F21278757072}"/>
                </a:ext>
              </a:extLst>
            </p:cNvPr>
            <p:cNvSpPr/>
            <p:nvPr/>
          </p:nvSpPr>
          <p:spPr>
            <a:xfrm>
              <a:off x="1239949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D1D9339-4FC7-1540-8939-F79C1B1C1639}"/>
                </a:ext>
              </a:extLst>
            </p:cNvPr>
            <p:cNvSpPr/>
            <p:nvPr/>
          </p:nvSpPr>
          <p:spPr>
            <a:xfrm>
              <a:off x="12492182"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B0C412E-FB5F-7A4A-8735-39630D5DD611}"/>
                </a:ext>
              </a:extLst>
            </p:cNvPr>
            <p:cNvSpPr/>
            <p:nvPr/>
          </p:nvSpPr>
          <p:spPr>
            <a:xfrm>
              <a:off x="12584871" y="-224651"/>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6193BE8-DEEA-2E44-90DA-5AF70166A3F2}"/>
                </a:ext>
              </a:extLst>
            </p:cNvPr>
            <p:cNvSpPr/>
            <p:nvPr/>
          </p:nvSpPr>
          <p:spPr>
            <a:xfrm>
              <a:off x="12677560" y="-224651"/>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D3DC1CB-FDD2-C042-8DD7-E7C37776FAFD}"/>
                </a:ext>
              </a:extLst>
            </p:cNvPr>
            <p:cNvSpPr/>
            <p:nvPr/>
          </p:nvSpPr>
          <p:spPr>
            <a:xfrm>
              <a:off x="12770249" y="-224651"/>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968C19-B765-E64D-ABA6-7CCEE56CC2E8}"/>
                </a:ext>
              </a:extLst>
            </p:cNvPr>
            <p:cNvSpPr/>
            <p:nvPr/>
          </p:nvSpPr>
          <p:spPr>
            <a:xfrm>
              <a:off x="12862938" y="-224651"/>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4FF549-48A7-B443-A4A7-10A066F42F3F}"/>
                </a:ext>
              </a:extLst>
            </p:cNvPr>
            <p:cNvSpPr/>
            <p:nvPr/>
          </p:nvSpPr>
          <p:spPr>
            <a:xfrm>
              <a:off x="11843357" y="-135542"/>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0" y="28912"/>
                    <a:pt x="0" y="18626"/>
                  </a:cubicBezTo>
                  <a:cubicBezTo>
                    <a:pt x="0"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F84B7F-110F-8C4A-A2B0-AE5445A25D35}"/>
                </a:ext>
              </a:extLst>
            </p:cNvPr>
            <p:cNvSpPr/>
            <p:nvPr/>
          </p:nvSpPr>
          <p:spPr>
            <a:xfrm>
              <a:off x="11936046"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0FC42C-4BC7-FF48-9360-591363943E64}"/>
                </a:ext>
              </a:extLst>
            </p:cNvPr>
            <p:cNvSpPr/>
            <p:nvPr/>
          </p:nvSpPr>
          <p:spPr>
            <a:xfrm>
              <a:off x="1202873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B22A755-EDB2-5E44-A363-98AB232059FD}"/>
                </a:ext>
              </a:extLst>
            </p:cNvPr>
            <p:cNvSpPr/>
            <p:nvPr/>
          </p:nvSpPr>
          <p:spPr>
            <a:xfrm>
              <a:off x="12121425"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EA94DF0-FC18-BA4C-A88B-869404CF6600}"/>
                </a:ext>
              </a:extLst>
            </p:cNvPr>
            <p:cNvSpPr/>
            <p:nvPr/>
          </p:nvSpPr>
          <p:spPr>
            <a:xfrm>
              <a:off x="12214114"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549EF21-4A0E-9F4C-8B8C-683DEBDBC181}"/>
                </a:ext>
              </a:extLst>
            </p:cNvPr>
            <p:cNvSpPr/>
            <p:nvPr/>
          </p:nvSpPr>
          <p:spPr>
            <a:xfrm>
              <a:off x="12306803"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ABC0563-08C4-1746-BCE8-E63F6197202E}"/>
                </a:ext>
              </a:extLst>
            </p:cNvPr>
            <p:cNvSpPr/>
            <p:nvPr/>
          </p:nvSpPr>
          <p:spPr>
            <a:xfrm>
              <a:off x="1239949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155C525-AB49-574F-B5C0-594D659CBFFF}"/>
                </a:ext>
              </a:extLst>
            </p:cNvPr>
            <p:cNvSpPr/>
            <p:nvPr/>
          </p:nvSpPr>
          <p:spPr>
            <a:xfrm>
              <a:off x="12492182"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A4E441-EA5B-8C45-A6D0-8100227EE96F}"/>
                </a:ext>
              </a:extLst>
            </p:cNvPr>
            <p:cNvSpPr/>
            <p:nvPr/>
          </p:nvSpPr>
          <p:spPr>
            <a:xfrm>
              <a:off x="12584871" y="-135542"/>
              <a:ext cx="37254" cy="37250"/>
            </a:xfrm>
            <a:custGeom>
              <a:avLst/>
              <a:gdLst>
                <a:gd name="connsiteX0" fmla="*/ 37254 w 37254"/>
                <a:gd name="connsiteY0" fmla="*/ 18626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4" y="37251"/>
                    <a:pt x="18627" y="37251"/>
                  </a:cubicBezTo>
                  <a:cubicBezTo>
                    <a:pt x="8339" y="37251"/>
                    <a:pt x="-1" y="28912"/>
                    <a:pt x="-1" y="18626"/>
                  </a:cubicBezTo>
                  <a:cubicBezTo>
                    <a:pt x="-1" y="8339"/>
                    <a:pt x="8339" y="0"/>
                    <a:pt x="18627" y="0"/>
                  </a:cubicBezTo>
                  <a:cubicBezTo>
                    <a:pt x="28914"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11DDBB4-CAB5-F842-8281-AC271D21AC65}"/>
                </a:ext>
              </a:extLst>
            </p:cNvPr>
            <p:cNvSpPr/>
            <p:nvPr/>
          </p:nvSpPr>
          <p:spPr>
            <a:xfrm>
              <a:off x="12677560" y="-135542"/>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59487BD-98C3-3641-97AC-4526E7E422E7}"/>
                </a:ext>
              </a:extLst>
            </p:cNvPr>
            <p:cNvSpPr/>
            <p:nvPr/>
          </p:nvSpPr>
          <p:spPr>
            <a:xfrm>
              <a:off x="12770249" y="-135542"/>
              <a:ext cx="37254" cy="37250"/>
            </a:xfrm>
            <a:custGeom>
              <a:avLst/>
              <a:gdLst>
                <a:gd name="connsiteX0" fmla="*/ 37255 w 37254"/>
                <a:gd name="connsiteY0" fmla="*/ 18626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1" y="28912"/>
                    <a:pt x="1" y="18626"/>
                  </a:cubicBezTo>
                  <a:cubicBezTo>
                    <a:pt x="1" y="8339"/>
                    <a:pt x="8340"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9724D48-9E42-6140-BFF9-D422BB9EA854}"/>
                </a:ext>
              </a:extLst>
            </p:cNvPr>
            <p:cNvSpPr/>
            <p:nvPr/>
          </p:nvSpPr>
          <p:spPr>
            <a:xfrm>
              <a:off x="12862938" y="-135542"/>
              <a:ext cx="37254" cy="37250"/>
            </a:xfrm>
            <a:custGeom>
              <a:avLst/>
              <a:gdLst>
                <a:gd name="connsiteX0" fmla="*/ 37255 w 37254"/>
                <a:gd name="connsiteY0" fmla="*/ 18626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8" y="37251"/>
                  </a:cubicBezTo>
                  <a:cubicBezTo>
                    <a:pt x="8340" y="37251"/>
                    <a:pt x="2" y="28912"/>
                    <a:pt x="2" y="18626"/>
                  </a:cubicBezTo>
                  <a:cubicBezTo>
                    <a:pt x="2" y="8339"/>
                    <a:pt x="8342" y="0"/>
                    <a:pt x="18628" y="0"/>
                  </a:cubicBezTo>
                  <a:cubicBezTo>
                    <a:pt x="28916"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52C048E-05A3-F147-920C-E23B74FC14D7}"/>
                </a:ext>
              </a:extLst>
            </p:cNvPr>
            <p:cNvSpPr/>
            <p:nvPr/>
          </p:nvSpPr>
          <p:spPr>
            <a:xfrm>
              <a:off x="12306803"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E26347B-135C-B44C-B777-D0DF194CD28A}"/>
                </a:ext>
              </a:extLst>
            </p:cNvPr>
            <p:cNvSpPr/>
            <p:nvPr/>
          </p:nvSpPr>
          <p:spPr>
            <a:xfrm>
              <a:off x="1239949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7AC6B9-A6C9-764F-B387-42DD65D9AF8A}"/>
                </a:ext>
              </a:extLst>
            </p:cNvPr>
            <p:cNvSpPr/>
            <p:nvPr/>
          </p:nvSpPr>
          <p:spPr>
            <a:xfrm>
              <a:off x="12492182"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5CEECA37-BFC5-4F4C-BE39-1BF2DC92E8C1}"/>
                </a:ext>
              </a:extLst>
            </p:cNvPr>
            <p:cNvSpPr/>
            <p:nvPr/>
          </p:nvSpPr>
          <p:spPr>
            <a:xfrm>
              <a:off x="12584871"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9F685C-D284-3D4E-A4C8-2B6FC9735DF7}"/>
                </a:ext>
              </a:extLst>
            </p:cNvPr>
            <p:cNvSpPr/>
            <p:nvPr/>
          </p:nvSpPr>
          <p:spPr>
            <a:xfrm>
              <a:off x="12677560"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F10A918-E437-C345-9B9D-967AA8DA2F56}"/>
                </a:ext>
              </a:extLst>
            </p:cNvPr>
            <p:cNvSpPr/>
            <p:nvPr/>
          </p:nvSpPr>
          <p:spPr>
            <a:xfrm>
              <a:off x="12770249" y="-46433"/>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382DCE-621F-1B49-B9BB-C77EB20BEBF0}"/>
                </a:ext>
              </a:extLst>
            </p:cNvPr>
            <p:cNvSpPr/>
            <p:nvPr/>
          </p:nvSpPr>
          <p:spPr>
            <a:xfrm>
              <a:off x="12862938" y="-46433"/>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460540B-43BF-D740-8E1E-17F87A1CD1E4}"/>
                </a:ext>
              </a:extLst>
            </p:cNvPr>
            <p:cNvSpPr/>
            <p:nvPr/>
          </p:nvSpPr>
          <p:spPr>
            <a:xfrm>
              <a:off x="12306803"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1F95F90-7193-6D4C-A71F-96276220D57D}"/>
                </a:ext>
              </a:extLst>
            </p:cNvPr>
            <p:cNvSpPr/>
            <p:nvPr/>
          </p:nvSpPr>
          <p:spPr>
            <a:xfrm>
              <a:off x="1239949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C49BF8-08D0-074B-8861-9C412D9D63F9}"/>
                </a:ext>
              </a:extLst>
            </p:cNvPr>
            <p:cNvSpPr/>
            <p:nvPr/>
          </p:nvSpPr>
          <p:spPr>
            <a:xfrm>
              <a:off x="12492182"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C8F0E72-183A-B64F-8B2D-2DB3E882B3B5}"/>
                </a:ext>
              </a:extLst>
            </p:cNvPr>
            <p:cNvSpPr/>
            <p:nvPr/>
          </p:nvSpPr>
          <p:spPr>
            <a:xfrm>
              <a:off x="12584871"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51401C8-6785-7A41-B501-B1F901C7343D}"/>
                </a:ext>
              </a:extLst>
            </p:cNvPr>
            <p:cNvSpPr/>
            <p:nvPr/>
          </p:nvSpPr>
          <p:spPr>
            <a:xfrm>
              <a:off x="12677560"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E6E281E3-39CB-5342-821B-83C3681A1B84}"/>
                </a:ext>
              </a:extLst>
            </p:cNvPr>
            <p:cNvSpPr/>
            <p:nvPr/>
          </p:nvSpPr>
          <p:spPr>
            <a:xfrm>
              <a:off x="12770249" y="42675"/>
              <a:ext cx="37254" cy="37250"/>
            </a:xfrm>
            <a:custGeom>
              <a:avLst/>
              <a:gdLst>
                <a:gd name="connsiteX0" fmla="*/ 37255 w 37254"/>
                <a:gd name="connsiteY0" fmla="*/ 18625 h 37250"/>
                <a:gd name="connsiteX1" fmla="*/ 18628 w 37254"/>
                <a:gd name="connsiteY1" fmla="*/ 37251 h 37250"/>
                <a:gd name="connsiteX2" fmla="*/ 1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6"/>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DB3FA2D-2427-FC4C-8457-C513C386F8DF}"/>
                </a:ext>
              </a:extLst>
            </p:cNvPr>
            <p:cNvSpPr/>
            <p:nvPr/>
          </p:nvSpPr>
          <p:spPr>
            <a:xfrm>
              <a:off x="12862938" y="42675"/>
              <a:ext cx="37254" cy="37250"/>
            </a:xfrm>
            <a:custGeom>
              <a:avLst/>
              <a:gdLst>
                <a:gd name="connsiteX0" fmla="*/ 37255 w 37254"/>
                <a:gd name="connsiteY0" fmla="*/ 18625 h 37250"/>
                <a:gd name="connsiteX1" fmla="*/ 18628 w 37254"/>
                <a:gd name="connsiteY1" fmla="*/ 37251 h 37250"/>
                <a:gd name="connsiteX2" fmla="*/ 2 w 37254"/>
                <a:gd name="connsiteY2" fmla="*/ 18626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6"/>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7DE64B1-75E8-8D41-91FD-BABBB37B86B1}"/>
                </a:ext>
              </a:extLst>
            </p:cNvPr>
            <p:cNvSpPr/>
            <p:nvPr/>
          </p:nvSpPr>
          <p:spPr>
            <a:xfrm>
              <a:off x="12306803"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F32EBA4-8D66-0847-93A3-503B2ADEB072}"/>
                </a:ext>
              </a:extLst>
            </p:cNvPr>
            <p:cNvSpPr/>
            <p:nvPr/>
          </p:nvSpPr>
          <p:spPr>
            <a:xfrm>
              <a:off x="1239949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817084A-925F-3B46-B28E-96474E753B0E}"/>
                </a:ext>
              </a:extLst>
            </p:cNvPr>
            <p:cNvSpPr/>
            <p:nvPr/>
          </p:nvSpPr>
          <p:spPr>
            <a:xfrm>
              <a:off x="12492182"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507AD2D-49F9-0D4C-BF7D-2152CB75A94B}"/>
                </a:ext>
              </a:extLst>
            </p:cNvPr>
            <p:cNvSpPr/>
            <p:nvPr/>
          </p:nvSpPr>
          <p:spPr>
            <a:xfrm>
              <a:off x="12584871"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B584F5AB-B4C0-0146-9B9C-7FD6F6375207}"/>
                </a:ext>
              </a:extLst>
            </p:cNvPr>
            <p:cNvSpPr/>
            <p:nvPr/>
          </p:nvSpPr>
          <p:spPr>
            <a:xfrm>
              <a:off x="12677560" y="138481"/>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E2D0DF5-6742-1444-983B-262DF90A6636}"/>
                </a:ext>
              </a:extLst>
            </p:cNvPr>
            <p:cNvSpPr/>
            <p:nvPr/>
          </p:nvSpPr>
          <p:spPr>
            <a:xfrm>
              <a:off x="12770249" y="138481"/>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E8FBECF-E2E6-3A4B-B101-436A5EEFFAFF}"/>
                </a:ext>
              </a:extLst>
            </p:cNvPr>
            <p:cNvSpPr/>
            <p:nvPr/>
          </p:nvSpPr>
          <p:spPr>
            <a:xfrm>
              <a:off x="12862938" y="138481"/>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5C73F0-645B-704A-92F4-1B4497EE40BC}"/>
                </a:ext>
              </a:extLst>
            </p:cNvPr>
            <p:cNvSpPr/>
            <p:nvPr/>
          </p:nvSpPr>
          <p:spPr>
            <a:xfrm>
              <a:off x="12306803"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9E225F0-028C-534F-AA67-9ECF883E29F8}"/>
                </a:ext>
              </a:extLst>
            </p:cNvPr>
            <p:cNvSpPr/>
            <p:nvPr/>
          </p:nvSpPr>
          <p:spPr>
            <a:xfrm>
              <a:off x="1239949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15960-8BAC-9149-A5F7-16DEF19521F7}"/>
                </a:ext>
              </a:extLst>
            </p:cNvPr>
            <p:cNvSpPr/>
            <p:nvPr/>
          </p:nvSpPr>
          <p:spPr>
            <a:xfrm>
              <a:off x="12492182"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4D83224-E16A-E14A-B53E-E3041FB6BACF}"/>
                </a:ext>
              </a:extLst>
            </p:cNvPr>
            <p:cNvSpPr/>
            <p:nvPr/>
          </p:nvSpPr>
          <p:spPr>
            <a:xfrm>
              <a:off x="12584871"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0325916-AAD5-124B-9836-8C7FDCC3115C}"/>
                </a:ext>
              </a:extLst>
            </p:cNvPr>
            <p:cNvSpPr/>
            <p:nvPr/>
          </p:nvSpPr>
          <p:spPr>
            <a:xfrm>
              <a:off x="12677560"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FC08C-EF43-0B47-86FF-F43A3DC2B9ED}"/>
                </a:ext>
              </a:extLst>
            </p:cNvPr>
            <p:cNvSpPr/>
            <p:nvPr/>
          </p:nvSpPr>
          <p:spPr>
            <a:xfrm>
              <a:off x="12770249" y="227590"/>
              <a:ext cx="37254" cy="37250"/>
            </a:xfrm>
            <a:custGeom>
              <a:avLst/>
              <a:gdLst>
                <a:gd name="connsiteX0" fmla="*/ 37255 w 37254"/>
                <a:gd name="connsiteY0" fmla="*/ 18625 h 37250"/>
                <a:gd name="connsiteX1" fmla="*/ 18628 w 37254"/>
                <a:gd name="connsiteY1" fmla="*/ 37251 h 37250"/>
                <a:gd name="connsiteX2" fmla="*/ 1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1" y="28912"/>
                    <a:pt x="1" y="18625"/>
                  </a:cubicBezTo>
                  <a:cubicBezTo>
                    <a:pt x="1" y="8339"/>
                    <a:pt x="8340"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471EA91-2009-CF4F-B92A-72BA6F7E2062}"/>
                </a:ext>
              </a:extLst>
            </p:cNvPr>
            <p:cNvSpPr/>
            <p:nvPr/>
          </p:nvSpPr>
          <p:spPr>
            <a:xfrm>
              <a:off x="12862938" y="227590"/>
              <a:ext cx="37254" cy="37250"/>
            </a:xfrm>
            <a:custGeom>
              <a:avLst/>
              <a:gdLst>
                <a:gd name="connsiteX0" fmla="*/ 37255 w 37254"/>
                <a:gd name="connsiteY0" fmla="*/ 18625 h 37250"/>
                <a:gd name="connsiteX1" fmla="*/ 18628 w 37254"/>
                <a:gd name="connsiteY1" fmla="*/ 37251 h 37250"/>
                <a:gd name="connsiteX2" fmla="*/ 2 w 37254"/>
                <a:gd name="connsiteY2" fmla="*/ 18625 h 37250"/>
                <a:gd name="connsiteX3" fmla="*/ 18628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8" y="37251"/>
                  </a:cubicBezTo>
                  <a:cubicBezTo>
                    <a:pt x="8340" y="37251"/>
                    <a:pt x="2" y="28912"/>
                    <a:pt x="2" y="18625"/>
                  </a:cubicBezTo>
                  <a:cubicBezTo>
                    <a:pt x="2" y="8339"/>
                    <a:pt x="8342" y="0"/>
                    <a:pt x="18628" y="0"/>
                  </a:cubicBezTo>
                  <a:cubicBezTo>
                    <a:pt x="28916"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7D36F35A-8E46-9842-9CDC-FC28ADD6E2FD}"/>
                </a:ext>
              </a:extLst>
            </p:cNvPr>
            <p:cNvSpPr/>
            <p:nvPr/>
          </p:nvSpPr>
          <p:spPr>
            <a:xfrm>
              <a:off x="9204297" y="-69906"/>
              <a:ext cx="3042945" cy="1023699"/>
            </a:xfrm>
            <a:custGeom>
              <a:avLst/>
              <a:gdLst>
                <a:gd name="connsiteX0" fmla="*/ 3041075 w 3042945"/>
                <a:gd name="connsiteY0" fmla="*/ 1023700 h 1023699"/>
                <a:gd name="connsiteX1" fmla="*/ 2056069 w 3042945"/>
                <a:gd name="connsiteY1" fmla="*/ 456388 h 1023699"/>
                <a:gd name="connsiteX2" fmla="*/ 0 w 3042945"/>
                <a:gd name="connsiteY2" fmla="*/ 0 h 1023699"/>
                <a:gd name="connsiteX3" fmla="*/ 3041075 w 3042945"/>
                <a:gd name="connsiteY3" fmla="*/ 0 h 1023699"/>
                <a:gd name="connsiteX4" fmla="*/ 3041075 w 3042945"/>
                <a:gd name="connsiteY4" fmla="*/ 1023700 h 102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45" h="1023699">
                  <a:moveTo>
                    <a:pt x="3041075" y="1023700"/>
                  </a:moveTo>
                  <a:cubicBezTo>
                    <a:pt x="2788269" y="1023700"/>
                    <a:pt x="2587006" y="598822"/>
                    <a:pt x="2056069" y="456388"/>
                  </a:cubicBezTo>
                  <a:cubicBezTo>
                    <a:pt x="1350788" y="267199"/>
                    <a:pt x="452984" y="308532"/>
                    <a:pt x="0" y="0"/>
                  </a:cubicBezTo>
                  <a:lnTo>
                    <a:pt x="3041075" y="0"/>
                  </a:lnTo>
                  <a:cubicBezTo>
                    <a:pt x="3041075" y="0"/>
                    <a:pt x="3045285" y="1023700"/>
                    <a:pt x="3041075" y="1023700"/>
                  </a:cubicBezTo>
                  <a:close/>
                </a:path>
              </a:pathLst>
            </a:custGeom>
            <a:solidFill>
              <a:schemeClr val="accent5"/>
            </a:solidFill>
            <a:ln w="6379"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7B387931-6E35-D94C-89C3-2F2F7DE6E34B}"/>
                </a:ext>
              </a:extLst>
            </p:cNvPr>
            <p:cNvSpPr/>
            <p:nvPr/>
          </p:nvSpPr>
          <p:spPr>
            <a:xfrm>
              <a:off x="-290896" y="1126525"/>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solidFill>
              <a:schemeClr val="accent4"/>
            </a:solidFill>
            <a:ln w="637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64C1349-A1E1-904C-8CA0-C91B4017DB7B}"/>
                </a:ext>
              </a:extLst>
            </p:cNvPr>
            <p:cNvSpPr/>
            <p:nvPr/>
          </p:nvSpPr>
          <p:spPr>
            <a:xfrm>
              <a:off x="11253795" y="5206973"/>
              <a:ext cx="3148244" cy="3147962"/>
            </a:xfrm>
            <a:custGeom>
              <a:avLst/>
              <a:gdLst>
                <a:gd name="connsiteX0" fmla="*/ 3148245 w 3148244"/>
                <a:gd name="connsiteY0" fmla="*/ 1573981 h 3147962"/>
                <a:gd name="connsiteX1" fmla="*/ 1574122 w 3148244"/>
                <a:gd name="connsiteY1" fmla="*/ 3147962 h 3147962"/>
                <a:gd name="connsiteX2" fmla="*/ 0 w 3148244"/>
                <a:gd name="connsiteY2" fmla="*/ 1573981 h 3147962"/>
                <a:gd name="connsiteX3" fmla="*/ 1574122 w 3148244"/>
                <a:gd name="connsiteY3" fmla="*/ 0 h 3147962"/>
                <a:gd name="connsiteX4" fmla="*/ 3148245 w 3148244"/>
                <a:gd name="connsiteY4" fmla="*/ 1573981 h 314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244" h="3147962">
                  <a:moveTo>
                    <a:pt x="3148245" y="1573981"/>
                  </a:moveTo>
                  <a:cubicBezTo>
                    <a:pt x="3148245" y="2443266"/>
                    <a:pt x="2443486" y="3147962"/>
                    <a:pt x="1574122" y="3147962"/>
                  </a:cubicBezTo>
                  <a:cubicBezTo>
                    <a:pt x="704759" y="3147962"/>
                    <a:pt x="0" y="2443266"/>
                    <a:pt x="0" y="1573981"/>
                  </a:cubicBezTo>
                  <a:cubicBezTo>
                    <a:pt x="0" y="704695"/>
                    <a:pt x="704759" y="0"/>
                    <a:pt x="1574122" y="0"/>
                  </a:cubicBezTo>
                  <a:cubicBezTo>
                    <a:pt x="2443486" y="0"/>
                    <a:pt x="3148245" y="704695"/>
                    <a:pt x="3148245" y="1573981"/>
                  </a:cubicBezTo>
                  <a:close/>
                </a:path>
              </a:pathLst>
            </a:custGeom>
            <a:solidFill>
              <a:schemeClr val="accent4"/>
            </a:solidFill>
            <a:ln w="6379"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AC146C14-7B9F-C744-BCB6-5E009CA3695E}"/>
                </a:ext>
              </a:extLst>
            </p:cNvPr>
            <p:cNvSpPr/>
            <p:nvPr/>
          </p:nvSpPr>
          <p:spPr>
            <a:xfrm>
              <a:off x="10306043" y="-169029"/>
              <a:ext cx="1051541" cy="505503"/>
            </a:xfrm>
            <a:custGeom>
              <a:avLst/>
              <a:gdLst>
                <a:gd name="connsiteX0" fmla="*/ 735453 w 1051541"/>
                <a:gd name="connsiteY0" fmla="*/ 479861 h 505503"/>
                <a:gd name="connsiteX1" fmla="*/ 618906 w 1051541"/>
                <a:gd name="connsiteY1" fmla="*/ 367088 h 505503"/>
                <a:gd name="connsiteX2" fmla="*/ 518434 w 1051541"/>
                <a:gd name="connsiteY2" fmla="*/ 268985 h 505503"/>
                <a:gd name="connsiteX3" fmla="*/ 378539 w 1051541"/>
                <a:gd name="connsiteY3" fmla="*/ 257440 h 505503"/>
                <a:gd name="connsiteX4" fmla="*/ 216955 w 1051541"/>
                <a:gd name="connsiteY4" fmla="*/ 243280 h 505503"/>
                <a:gd name="connsiteX5" fmla="*/ 100472 w 1051541"/>
                <a:gd name="connsiteY5" fmla="*/ 130506 h 505503"/>
                <a:gd name="connsiteX6" fmla="*/ 0 w 1051541"/>
                <a:gd name="connsiteY6" fmla="*/ 32403 h 505503"/>
                <a:gd name="connsiteX7" fmla="*/ 14799 w 1051541"/>
                <a:gd name="connsiteY7" fmla="*/ 0 h 505503"/>
                <a:gd name="connsiteX8" fmla="*/ 131347 w 1051541"/>
                <a:gd name="connsiteY8" fmla="*/ 112773 h 505503"/>
                <a:gd name="connsiteX9" fmla="*/ 231755 w 1051541"/>
                <a:gd name="connsiteY9" fmla="*/ 210876 h 505503"/>
                <a:gd name="connsiteX10" fmla="*/ 371713 w 1051541"/>
                <a:gd name="connsiteY10" fmla="*/ 222421 h 505503"/>
                <a:gd name="connsiteX11" fmla="*/ 533234 w 1051541"/>
                <a:gd name="connsiteY11" fmla="*/ 236582 h 505503"/>
                <a:gd name="connsiteX12" fmla="*/ 649526 w 1051541"/>
                <a:gd name="connsiteY12" fmla="*/ 349292 h 505503"/>
                <a:gd name="connsiteX13" fmla="*/ 749998 w 1051541"/>
                <a:gd name="connsiteY13" fmla="*/ 447394 h 505503"/>
                <a:gd name="connsiteX14" fmla="*/ 889956 w 1051541"/>
                <a:gd name="connsiteY14" fmla="*/ 459003 h 505503"/>
                <a:gd name="connsiteX15" fmla="*/ 1051541 w 1051541"/>
                <a:gd name="connsiteY15" fmla="*/ 473100 h 505503"/>
                <a:gd name="connsiteX16" fmla="*/ 1036741 w 1051541"/>
                <a:gd name="connsiteY16" fmla="*/ 505503 h 505503"/>
                <a:gd name="connsiteX17" fmla="*/ 896783 w 1051541"/>
                <a:gd name="connsiteY17" fmla="*/ 493958 h 505503"/>
                <a:gd name="connsiteX18" fmla="*/ 735453 w 1051541"/>
                <a:gd name="connsiteY18" fmla="*/ 479861 h 50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1541" h="505503">
                  <a:moveTo>
                    <a:pt x="735453" y="479861"/>
                  </a:moveTo>
                  <a:cubicBezTo>
                    <a:pt x="665282" y="447968"/>
                    <a:pt x="641808" y="406827"/>
                    <a:pt x="618906" y="367088"/>
                  </a:cubicBezTo>
                  <a:cubicBezTo>
                    <a:pt x="597919" y="330666"/>
                    <a:pt x="578080" y="296158"/>
                    <a:pt x="518434" y="268985"/>
                  </a:cubicBezTo>
                  <a:cubicBezTo>
                    <a:pt x="458789" y="241812"/>
                    <a:pt x="419812" y="249339"/>
                    <a:pt x="378539" y="257440"/>
                  </a:cubicBezTo>
                  <a:cubicBezTo>
                    <a:pt x="333502" y="266179"/>
                    <a:pt x="286999" y="275236"/>
                    <a:pt x="216955" y="243280"/>
                  </a:cubicBezTo>
                  <a:cubicBezTo>
                    <a:pt x="146912" y="211323"/>
                    <a:pt x="123309" y="170245"/>
                    <a:pt x="100472" y="130506"/>
                  </a:cubicBezTo>
                  <a:cubicBezTo>
                    <a:pt x="79484" y="94020"/>
                    <a:pt x="59645" y="59576"/>
                    <a:pt x="0" y="32403"/>
                  </a:cubicBezTo>
                  <a:lnTo>
                    <a:pt x="14799" y="0"/>
                  </a:lnTo>
                  <a:cubicBezTo>
                    <a:pt x="84970" y="31893"/>
                    <a:pt x="108446" y="73035"/>
                    <a:pt x="131347" y="112773"/>
                  </a:cubicBezTo>
                  <a:cubicBezTo>
                    <a:pt x="152334" y="149195"/>
                    <a:pt x="172174" y="183703"/>
                    <a:pt x="231755" y="210876"/>
                  </a:cubicBezTo>
                  <a:cubicBezTo>
                    <a:pt x="291336" y="238049"/>
                    <a:pt x="330376" y="230459"/>
                    <a:pt x="371713" y="222421"/>
                  </a:cubicBezTo>
                  <a:cubicBezTo>
                    <a:pt x="416367" y="213683"/>
                    <a:pt x="463255" y="204625"/>
                    <a:pt x="533234" y="236582"/>
                  </a:cubicBezTo>
                  <a:cubicBezTo>
                    <a:pt x="603213" y="268539"/>
                    <a:pt x="626944" y="309617"/>
                    <a:pt x="649526" y="349292"/>
                  </a:cubicBezTo>
                  <a:cubicBezTo>
                    <a:pt x="670514" y="385777"/>
                    <a:pt x="690353" y="420222"/>
                    <a:pt x="749998" y="447394"/>
                  </a:cubicBezTo>
                  <a:cubicBezTo>
                    <a:pt x="809643" y="474567"/>
                    <a:pt x="848620" y="467040"/>
                    <a:pt x="889956" y="459003"/>
                  </a:cubicBezTo>
                  <a:cubicBezTo>
                    <a:pt x="934994" y="450201"/>
                    <a:pt x="981498" y="441143"/>
                    <a:pt x="1051541" y="473100"/>
                  </a:cubicBezTo>
                  <a:lnTo>
                    <a:pt x="1036741" y="505503"/>
                  </a:lnTo>
                  <a:cubicBezTo>
                    <a:pt x="977096" y="478331"/>
                    <a:pt x="938056" y="485921"/>
                    <a:pt x="896783" y="493958"/>
                  </a:cubicBezTo>
                  <a:cubicBezTo>
                    <a:pt x="852001" y="502761"/>
                    <a:pt x="805432" y="511818"/>
                    <a:pt x="735453" y="479861"/>
                  </a:cubicBezTo>
                  <a:close/>
                </a:path>
              </a:pathLst>
            </a:custGeom>
            <a:solidFill>
              <a:srgbClr val="231F20"/>
            </a:solidFill>
            <a:ln w="637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36864E91-2549-F54C-8380-F6F82DB2A78C}"/>
                </a:ext>
              </a:extLst>
            </p:cNvPr>
            <p:cNvSpPr/>
            <p:nvPr/>
          </p:nvSpPr>
          <p:spPr>
            <a:xfrm>
              <a:off x="10897344" y="5536108"/>
              <a:ext cx="387007" cy="1102667"/>
            </a:xfrm>
            <a:custGeom>
              <a:avLst/>
              <a:gdLst>
                <a:gd name="connsiteX0" fmla="*/ 10955 w 387007"/>
                <a:gd name="connsiteY0" fmla="*/ 790180 h 1102667"/>
                <a:gd name="connsiteX1" fmla="*/ 106643 w 387007"/>
                <a:gd name="connsiteY1" fmla="*/ 659164 h 1102667"/>
                <a:gd name="connsiteX2" fmla="*/ 189955 w 387007"/>
                <a:gd name="connsiteY2" fmla="*/ 546199 h 1102667"/>
                <a:gd name="connsiteX3" fmla="*/ 182109 w 387007"/>
                <a:gd name="connsiteY3" fmla="*/ 405870 h 1102667"/>
                <a:gd name="connsiteX4" fmla="*/ 173815 w 387007"/>
                <a:gd name="connsiteY4" fmla="*/ 243918 h 1102667"/>
                <a:gd name="connsiteX5" fmla="*/ 269503 w 387007"/>
                <a:gd name="connsiteY5" fmla="*/ 112965 h 1102667"/>
                <a:gd name="connsiteX6" fmla="*/ 352878 w 387007"/>
                <a:gd name="connsiteY6" fmla="*/ 0 h 1102667"/>
                <a:gd name="connsiteX7" fmla="*/ 387007 w 387007"/>
                <a:gd name="connsiteY7" fmla="*/ 10142 h 1102667"/>
                <a:gd name="connsiteX8" fmla="*/ 291320 w 387007"/>
                <a:gd name="connsiteY8" fmla="*/ 141095 h 1102667"/>
                <a:gd name="connsiteX9" fmla="*/ 208008 w 387007"/>
                <a:gd name="connsiteY9" fmla="*/ 254123 h 1102667"/>
                <a:gd name="connsiteX10" fmla="*/ 215854 w 387007"/>
                <a:gd name="connsiteY10" fmla="*/ 394452 h 1102667"/>
                <a:gd name="connsiteX11" fmla="*/ 224147 w 387007"/>
                <a:gd name="connsiteY11" fmla="*/ 556405 h 1102667"/>
                <a:gd name="connsiteX12" fmla="*/ 128460 w 387007"/>
                <a:gd name="connsiteY12" fmla="*/ 687421 h 1102667"/>
                <a:gd name="connsiteX13" fmla="*/ 45147 w 387007"/>
                <a:gd name="connsiteY13" fmla="*/ 800386 h 1102667"/>
                <a:gd name="connsiteX14" fmla="*/ 52994 w 387007"/>
                <a:gd name="connsiteY14" fmla="*/ 940715 h 1102667"/>
                <a:gd name="connsiteX15" fmla="*/ 61223 w 387007"/>
                <a:gd name="connsiteY15" fmla="*/ 1102667 h 1102667"/>
                <a:gd name="connsiteX16" fmla="*/ 27095 w 387007"/>
                <a:gd name="connsiteY16" fmla="*/ 1092525 h 1102667"/>
                <a:gd name="connsiteX17" fmla="*/ 19248 w 387007"/>
                <a:gd name="connsiteY17" fmla="*/ 952196 h 1102667"/>
                <a:gd name="connsiteX18" fmla="*/ 10955 w 387007"/>
                <a:gd name="connsiteY18" fmla="*/ 790180 h 11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007" h="1102667">
                  <a:moveTo>
                    <a:pt x="10955" y="790180"/>
                  </a:moveTo>
                  <a:cubicBezTo>
                    <a:pt x="32964" y="716443"/>
                    <a:pt x="70409" y="687357"/>
                    <a:pt x="106643" y="659164"/>
                  </a:cubicBezTo>
                  <a:cubicBezTo>
                    <a:pt x="139879" y="633649"/>
                    <a:pt x="171264" y="608964"/>
                    <a:pt x="189955" y="546199"/>
                  </a:cubicBezTo>
                  <a:cubicBezTo>
                    <a:pt x="208645" y="483433"/>
                    <a:pt x="195760" y="445800"/>
                    <a:pt x="182109" y="405870"/>
                  </a:cubicBezTo>
                  <a:cubicBezTo>
                    <a:pt x="167245" y="362495"/>
                    <a:pt x="151871" y="317654"/>
                    <a:pt x="173815" y="243918"/>
                  </a:cubicBezTo>
                  <a:cubicBezTo>
                    <a:pt x="195760" y="170181"/>
                    <a:pt x="233269" y="141095"/>
                    <a:pt x="269503" y="112965"/>
                  </a:cubicBezTo>
                  <a:cubicBezTo>
                    <a:pt x="302738" y="87451"/>
                    <a:pt x="334124" y="62766"/>
                    <a:pt x="352878" y="0"/>
                  </a:cubicBezTo>
                  <a:lnTo>
                    <a:pt x="387007" y="10142"/>
                  </a:lnTo>
                  <a:cubicBezTo>
                    <a:pt x="365063" y="83879"/>
                    <a:pt x="327617" y="112965"/>
                    <a:pt x="291320" y="141095"/>
                  </a:cubicBezTo>
                  <a:cubicBezTo>
                    <a:pt x="258084" y="166928"/>
                    <a:pt x="226699" y="191294"/>
                    <a:pt x="208008" y="254123"/>
                  </a:cubicBezTo>
                  <a:cubicBezTo>
                    <a:pt x="189317" y="316952"/>
                    <a:pt x="202139" y="354458"/>
                    <a:pt x="215854" y="394452"/>
                  </a:cubicBezTo>
                  <a:cubicBezTo>
                    <a:pt x="230718" y="437827"/>
                    <a:pt x="246091" y="482668"/>
                    <a:pt x="224147" y="556405"/>
                  </a:cubicBezTo>
                  <a:cubicBezTo>
                    <a:pt x="202202" y="630141"/>
                    <a:pt x="164693" y="659228"/>
                    <a:pt x="128460" y="687421"/>
                  </a:cubicBezTo>
                  <a:cubicBezTo>
                    <a:pt x="95224" y="712936"/>
                    <a:pt x="63839" y="737621"/>
                    <a:pt x="45147" y="800386"/>
                  </a:cubicBezTo>
                  <a:cubicBezTo>
                    <a:pt x="26457" y="863151"/>
                    <a:pt x="39279" y="900785"/>
                    <a:pt x="52994" y="940715"/>
                  </a:cubicBezTo>
                  <a:cubicBezTo>
                    <a:pt x="67858" y="984089"/>
                    <a:pt x="83232" y="1028930"/>
                    <a:pt x="61223" y="1102667"/>
                  </a:cubicBezTo>
                  <a:lnTo>
                    <a:pt x="27095" y="1092525"/>
                  </a:lnTo>
                  <a:cubicBezTo>
                    <a:pt x="45850" y="1029696"/>
                    <a:pt x="32900" y="992126"/>
                    <a:pt x="19248" y="952196"/>
                  </a:cubicBezTo>
                  <a:cubicBezTo>
                    <a:pt x="4385" y="908758"/>
                    <a:pt x="-10989" y="863916"/>
                    <a:pt x="10955" y="790180"/>
                  </a:cubicBezTo>
                  <a:close/>
                </a:path>
              </a:pathLst>
            </a:custGeom>
            <a:solidFill>
              <a:srgbClr val="231F20"/>
            </a:solidFill>
            <a:ln w="6379"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3210DDD-ED25-6248-A66E-0623184847A2}"/>
                </a:ext>
              </a:extLst>
            </p:cNvPr>
            <p:cNvSpPr/>
            <p:nvPr/>
          </p:nvSpPr>
          <p:spPr>
            <a:xfrm>
              <a:off x="11413082" y="5039025"/>
              <a:ext cx="1733601" cy="1733254"/>
            </a:xfrm>
            <a:custGeom>
              <a:avLst/>
              <a:gdLst>
                <a:gd name="connsiteX0" fmla="*/ 1552943 w 1733601"/>
                <a:gd name="connsiteY0" fmla="*/ 0 h 1733254"/>
                <a:gd name="connsiteX1" fmla="*/ 0 w 1733601"/>
                <a:gd name="connsiteY1" fmla="*/ 1552805 h 1733254"/>
                <a:gd name="connsiteX2" fmla="*/ 11227 w 1733601"/>
                <a:gd name="connsiteY2" fmla="*/ 1733254 h 1733254"/>
                <a:gd name="connsiteX3" fmla="*/ 1733602 w 1733601"/>
                <a:gd name="connsiteY3" fmla="*/ 11035 h 1733254"/>
                <a:gd name="connsiteX4" fmla="*/ 1552943 w 1733601"/>
                <a:gd name="connsiteY4" fmla="*/ 0 h 173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601" h="1733254">
                  <a:moveTo>
                    <a:pt x="1552943" y="0"/>
                  </a:moveTo>
                  <a:lnTo>
                    <a:pt x="0" y="1552805"/>
                  </a:lnTo>
                  <a:cubicBezTo>
                    <a:pt x="255" y="1613146"/>
                    <a:pt x="4019" y="1673359"/>
                    <a:pt x="11227" y="1733254"/>
                  </a:cubicBezTo>
                  <a:lnTo>
                    <a:pt x="1733602" y="11035"/>
                  </a:lnTo>
                  <a:cubicBezTo>
                    <a:pt x="1673638" y="3891"/>
                    <a:pt x="1613354" y="204"/>
                    <a:pt x="1552943" y="0"/>
                  </a:cubicBezTo>
                  <a:close/>
                </a:path>
              </a:pathLst>
            </a:custGeom>
            <a:noFill/>
            <a:ln w="637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104FA4-B97F-2040-8FA0-83A2D28B3CB7}"/>
                </a:ext>
              </a:extLst>
            </p:cNvPr>
            <p:cNvSpPr/>
            <p:nvPr/>
          </p:nvSpPr>
          <p:spPr>
            <a:xfrm>
              <a:off x="13688212" y="7313950"/>
              <a:ext cx="634088" cy="634095"/>
            </a:xfrm>
            <a:custGeom>
              <a:avLst/>
              <a:gdLst>
                <a:gd name="connsiteX0" fmla="*/ 0 w 634088"/>
                <a:gd name="connsiteY0" fmla="*/ 634096 h 634095"/>
                <a:gd name="connsiteX1" fmla="*/ 634088 w 634088"/>
                <a:gd name="connsiteY1" fmla="*/ 0 h 634095"/>
              </a:gdLst>
              <a:ahLst/>
              <a:cxnLst>
                <a:cxn ang="0">
                  <a:pos x="connsiteX0" y="connsiteY0"/>
                </a:cxn>
                <a:cxn ang="0">
                  <a:pos x="connsiteX1" y="connsiteY1"/>
                </a:cxn>
              </a:cxnLst>
              <a:rect l="l" t="t" r="r" b="b"/>
              <a:pathLst>
                <a:path w="634088" h="634095">
                  <a:moveTo>
                    <a:pt x="0" y="634096"/>
                  </a:moveTo>
                  <a:cubicBezTo>
                    <a:pt x="269137" y="489685"/>
                    <a:pt x="489727" y="269112"/>
                    <a:pt x="634088" y="0"/>
                  </a:cubicBezTo>
                  <a:close/>
                </a:path>
              </a:pathLst>
            </a:custGeom>
            <a:noFill/>
            <a:ln w="6379"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28913308-214B-BC47-8626-C89ED7BA8AB9}"/>
                </a:ext>
              </a:extLst>
            </p:cNvPr>
            <p:cNvSpPr/>
            <p:nvPr/>
          </p:nvSpPr>
          <p:spPr>
            <a:xfrm>
              <a:off x="11574985" y="5200914"/>
              <a:ext cx="694691" cy="694564"/>
            </a:xfrm>
            <a:custGeom>
              <a:avLst/>
              <a:gdLst>
                <a:gd name="connsiteX0" fmla="*/ 0 w 694691"/>
                <a:gd name="connsiteY0" fmla="*/ 694565 h 694564"/>
                <a:gd name="connsiteX1" fmla="*/ 694691 w 694691"/>
                <a:gd name="connsiteY1" fmla="*/ 0 h 694564"/>
                <a:gd name="connsiteX2" fmla="*/ 0 w 694691"/>
                <a:gd name="connsiteY2" fmla="*/ 694565 h 694564"/>
              </a:gdLst>
              <a:ahLst/>
              <a:cxnLst>
                <a:cxn ang="0">
                  <a:pos x="connsiteX0" y="connsiteY0"/>
                </a:cxn>
                <a:cxn ang="0">
                  <a:pos x="connsiteX1" y="connsiteY1"/>
                </a:cxn>
                <a:cxn ang="0">
                  <a:pos x="connsiteX2" y="connsiteY2"/>
                </a:cxn>
              </a:cxnLst>
              <a:rect l="l" t="t" r="r" b="b"/>
              <a:pathLst>
                <a:path w="694691" h="694564">
                  <a:moveTo>
                    <a:pt x="0" y="694565"/>
                  </a:moveTo>
                  <a:lnTo>
                    <a:pt x="694691" y="0"/>
                  </a:lnTo>
                  <a:cubicBezTo>
                    <a:pt x="394041" y="150203"/>
                    <a:pt x="150230" y="393936"/>
                    <a:pt x="0" y="694565"/>
                  </a:cubicBezTo>
                  <a:close/>
                </a:path>
              </a:pathLst>
            </a:custGeom>
            <a:noFill/>
            <a:ln w="637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60C5E4C-F384-E948-BBF1-F61B0B521144}"/>
                </a:ext>
              </a:extLst>
            </p:cNvPr>
            <p:cNvSpPr/>
            <p:nvPr/>
          </p:nvSpPr>
          <p:spPr>
            <a:xfrm>
              <a:off x="13238417" y="6864195"/>
              <a:ext cx="1241192" cy="1241145"/>
            </a:xfrm>
            <a:custGeom>
              <a:avLst/>
              <a:gdLst>
                <a:gd name="connsiteX0" fmla="*/ 1241193 w 1241192"/>
                <a:gd name="connsiteY0" fmla="*/ 0 h 1241145"/>
                <a:gd name="connsiteX1" fmla="*/ 0 w 1241192"/>
                <a:gd name="connsiteY1" fmla="*/ 1241146 h 1241145"/>
                <a:gd name="connsiteX2" fmla="*/ 63345 w 1241192"/>
                <a:gd name="connsiteY2" fmla="*/ 1228389 h 1241145"/>
                <a:gd name="connsiteX3" fmla="*/ 1228243 w 1241192"/>
                <a:gd name="connsiteY3" fmla="*/ 63340 h 1241145"/>
                <a:gd name="connsiteX4" fmla="*/ 1241193 w 1241192"/>
                <a:gd name="connsiteY4" fmla="*/ 0 h 124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92" h="1241145">
                  <a:moveTo>
                    <a:pt x="1241193" y="0"/>
                  </a:moveTo>
                  <a:lnTo>
                    <a:pt x="0" y="1241146"/>
                  </a:lnTo>
                  <a:cubicBezTo>
                    <a:pt x="21242" y="1237255"/>
                    <a:pt x="42357" y="1232982"/>
                    <a:pt x="63345" y="1228389"/>
                  </a:cubicBezTo>
                  <a:lnTo>
                    <a:pt x="1228243" y="63340"/>
                  </a:lnTo>
                  <a:cubicBezTo>
                    <a:pt x="1233027" y="42418"/>
                    <a:pt x="1237302" y="21304"/>
                    <a:pt x="1241193" y="0"/>
                  </a:cubicBezTo>
                  <a:close/>
                </a:path>
              </a:pathLst>
            </a:custGeom>
            <a:solidFill>
              <a:srgbClr val="000000"/>
            </a:solidFill>
            <a:ln w="6379"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06EF9F0-DF25-9148-968A-B8EF20C45E83}"/>
                </a:ext>
              </a:extLst>
            </p:cNvPr>
            <p:cNvSpPr/>
            <p:nvPr/>
          </p:nvSpPr>
          <p:spPr>
            <a:xfrm>
              <a:off x="11434261" y="5060202"/>
              <a:ext cx="1268496" cy="1268383"/>
            </a:xfrm>
            <a:custGeom>
              <a:avLst/>
              <a:gdLst>
                <a:gd name="connsiteX0" fmla="*/ 1206491 w 1268496"/>
                <a:gd name="connsiteY0" fmla="*/ 11609 h 1268383"/>
                <a:gd name="connsiteX1" fmla="*/ 11610 w 1268496"/>
                <a:gd name="connsiteY1" fmla="*/ 1206383 h 1268383"/>
                <a:gd name="connsiteX2" fmla="*/ 0 w 1268496"/>
                <a:gd name="connsiteY2" fmla="*/ 1268383 h 1268383"/>
                <a:gd name="connsiteX3" fmla="*/ 1268497 w 1268496"/>
                <a:gd name="connsiteY3" fmla="*/ 0 h 1268383"/>
                <a:gd name="connsiteX4" fmla="*/ 1206491 w 1268496"/>
                <a:gd name="connsiteY4" fmla="*/ 11609 h 126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6" h="1268383">
                  <a:moveTo>
                    <a:pt x="1206491" y="11609"/>
                  </a:moveTo>
                  <a:lnTo>
                    <a:pt x="11610" y="1206383"/>
                  </a:lnTo>
                  <a:cubicBezTo>
                    <a:pt x="7272" y="1226922"/>
                    <a:pt x="3444" y="1247589"/>
                    <a:pt x="0" y="1268383"/>
                  </a:cubicBezTo>
                  <a:lnTo>
                    <a:pt x="1268497" y="0"/>
                  </a:lnTo>
                  <a:cubicBezTo>
                    <a:pt x="1247700" y="3445"/>
                    <a:pt x="1227032" y="7316"/>
                    <a:pt x="1206491" y="11609"/>
                  </a:cubicBezTo>
                  <a:close/>
                </a:path>
              </a:pathLst>
            </a:custGeom>
            <a:solidFill>
              <a:srgbClr val="000000"/>
            </a:solidFill>
            <a:ln w="637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9906805-B5C9-9846-85FD-BC8E6AD09825}"/>
                </a:ext>
              </a:extLst>
            </p:cNvPr>
            <p:cNvSpPr/>
            <p:nvPr/>
          </p:nvSpPr>
          <p:spPr>
            <a:xfrm>
              <a:off x="12543406" y="6169312"/>
              <a:ext cx="1915343" cy="1915234"/>
            </a:xfrm>
            <a:custGeom>
              <a:avLst/>
              <a:gdLst>
                <a:gd name="connsiteX0" fmla="*/ 1904946 w 1915343"/>
                <a:gd name="connsiteY0" fmla="*/ 0 h 1915234"/>
                <a:gd name="connsiteX1" fmla="*/ 0 w 1915343"/>
                <a:gd name="connsiteY1" fmla="*/ 1904711 h 1915234"/>
                <a:gd name="connsiteX2" fmla="*/ 39870 w 1915343"/>
                <a:gd name="connsiteY2" fmla="*/ 1915235 h 1915234"/>
                <a:gd name="connsiteX3" fmla="*/ 1915343 w 1915343"/>
                <a:gd name="connsiteY3" fmla="*/ 39929 h 1915234"/>
                <a:gd name="connsiteX4" fmla="*/ 1904946 w 1915343"/>
                <a:gd name="connsiteY4" fmla="*/ 0 h 191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343" h="1915234">
                  <a:moveTo>
                    <a:pt x="1904946" y="0"/>
                  </a:moveTo>
                  <a:lnTo>
                    <a:pt x="0" y="1904711"/>
                  </a:lnTo>
                  <a:cubicBezTo>
                    <a:pt x="13268" y="1908410"/>
                    <a:pt x="26537" y="1911855"/>
                    <a:pt x="39870" y="1915235"/>
                  </a:cubicBezTo>
                  <a:lnTo>
                    <a:pt x="1915343" y="39929"/>
                  </a:lnTo>
                  <a:cubicBezTo>
                    <a:pt x="1912090" y="26344"/>
                    <a:pt x="1908582" y="13076"/>
                    <a:pt x="1904946" y="0"/>
                  </a:cubicBezTo>
                  <a:close/>
                </a:path>
              </a:pathLst>
            </a:custGeom>
            <a:solidFill>
              <a:srgbClr val="000000"/>
            </a:solidFill>
            <a:ln w="6379"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0EEB94E-5943-4749-AF0A-1186CE0F2926}"/>
                </a:ext>
              </a:extLst>
            </p:cNvPr>
            <p:cNvSpPr/>
            <p:nvPr/>
          </p:nvSpPr>
          <p:spPr>
            <a:xfrm>
              <a:off x="12971384" y="6597123"/>
              <a:ext cx="1533360" cy="1533285"/>
            </a:xfrm>
            <a:custGeom>
              <a:avLst/>
              <a:gdLst>
                <a:gd name="connsiteX0" fmla="*/ 1533360 w 1533360"/>
                <a:gd name="connsiteY0" fmla="*/ 0 h 1533285"/>
                <a:gd name="connsiteX1" fmla="*/ 0 w 1533360"/>
                <a:gd name="connsiteY1" fmla="*/ 1533286 h 1533285"/>
                <a:gd name="connsiteX2" fmla="*/ 51672 w 1533360"/>
                <a:gd name="connsiteY2" fmla="*/ 1532010 h 1533285"/>
                <a:gd name="connsiteX3" fmla="*/ 1532275 w 1533360"/>
                <a:gd name="connsiteY3" fmla="*/ 51539 h 1533285"/>
                <a:gd name="connsiteX4" fmla="*/ 1533360 w 1533360"/>
                <a:gd name="connsiteY4" fmla="*/ 0 h 153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60" h="1533285">
                  <a:moveTo>
                    <a:pt x="1533360" y="0"/>
                  </a:moveTo>
                  <a:lnTo>
                    <a:pt x="0" y="1533286"/>
                  </a:lnTo>
                  <a:cubicBezTo>
                    <a:pt x="17287" y="1533286"/>
                    <a:pt x="34511" y="1532840"/>
                    <a:pt x="51672" y="1532010"/>
                  </a:cubicBezTo>
                  <a:lnTo>
                    <a:pt x="1532275" y="51539"/>
                  </a:lnTo>
                  <a:cubicBezTo>
                    <a:pt x="1532786" y="34381"/>
                    <a:pt x="1533233" y="17222"/>
                    <a:pt x="1533360" y="0"/>
                  </a:cubicBezTo>
                  <a:close/>
                </a:path>
              </a:pathLst>
            </a:custGeom>
            <a:solidFill>
              <a:srgbClr val="000000"/>
            </a:solidFill>
            <a:ln w="637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29B103C-5128-ED4D-982D-EBFDE754C418}"/>
                </a:ext>
              </a:extLst>
            </p:cNvPr>
            <p:cNvSpPr/>
            <p:nvPr/>
          </p:nvSpPr>
          <p:spPr>
            <a:xfrm>
              <a:off x="13589207" y="7214954"/>
              <a:ext cx="781701" cy="781696"/>
            </a:xfrm>
            <a:custGeom>
              <a:avLst/>
              <a:gdLst>
                <a:gd name="connsiteX0" fmla="*/ 781701 w 781701"/>
                <a:gd name="connsiteY0" fmla="*/ 0 h 781696"/>
                <a:gd name="connsiteX1" fmla="*/ 0 w 781701"/>
                <a:gd name="connsiteY1" fmla="*/ 781697 h 781696"/>
                <a:gd name="connsiteX2" fmla="*/ 99005 w 781701"/>
                <a:gd name="connsiteY2" fmla="*/ 733092 h 781696"/>
                <a:gd name="connsiteX3" fmla="*/ 733093 w 781701"/>
                <a:gd name="connsiteY3" fmla="*/ 98996 h 781696"/>
                <a:gd name="connsiteX4" fmla="*/ 781701 w 781701"/>
                <a:gd name="connsiteY4" fmla="*/ 0 h 78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01" h="781696">
                  <a:moveTo>
                    <a:pt x="781701" y="0"/>
                  </a:moveTo>
                  <a:lnTo>
                    <a:pt x="0" y="781697"/>
                  </a:lnTo>
                  <a:cubicBezTo>
                    <a:pt x="33681" y="766643"/>
                    <a:pt x="66662" y="750441"/>
                    <a:pt x="99005" y="733092"/>
                  </a:cubicBezTo>
                  <a:lnTo>
                    <a:pt x="733093" y="98996"/>
                  </a:lnTo>
                  <a:cubicBezTo>
                    <a:pt x="750444" y="66657"/>
                    <a:pt x="766647" y="33615"/>
                    <a:pt x="781701" y="0"/>
                  </a:cubicBezTo>
                  <a:close/>
                </a:path>
              </a:pathLst>
            </a:custGeom>
            <a:solidFill>
              <a:srgbClr val="000000"/>
            </a:solidFill>
            <a:ln w="6379"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9CF1455-84FD-A748-B6A0-F8673D449F8A}"/>
                </a:ext>
              </a:extLst>
            </p:cNvPr>
            <p:cNvSpPr/>
            <p:nvPr/>
          </p:nvSpPr>
          <p:spPr>
            <a:xfrm>
              <a:off x="12743903" y="6369727"/>
              <a:ext cx="1751398" cy="1751497"/>
            </a:xfrm>
            <a:custGeom>
              <a:avLst/>
              <a:gdLst>
                <a:gd name="connsiteX0" fmla="*/ 1746041 w 1751398"/>
                <a:gd name="connsiteY0" fmla="*/ 0 h 1751497"/>
                <a:gd name="connsiteX1" fmla="*/ 0 w 1751398"/>
                <a:gd name="connsiteY1" fmla="*/ 1745885 h 1751497"/>
                <a:gd name="connsiteX2" fmla="*/ 44655 w 1751398"/>
                <a:gd name="connsiteY2" fmla="*/ 1751497 h 1751497"/>
                <a:gd name="connsiteX3" fmla="*/ 1751399 w 1751398"/>
                <a:gd name="connsiteY3" fmla="*/ 44842 h 1751497"/>
                <a:gd name="connsiteX4" fmla="*/ 1746041 w 1751398"/>
                <a:gd name="connsiteY4" fmla="*/ 0 h 175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398" h="1751497">
                  <a:moveTo>
                    <a:pt x="1746041" y="0"/>
                  </a:moveTo>
                  <a:lnTo>
                    <a:pt x="0" y="1745885"/>
                  </a:lnTo>
                  <a:cubicBezTo>
                    <a:pt x="14864" y="1747989"/>
                    <a:pt x="29791" y="1749902"/>
                    <a:pt x="44655" y="1751497"/>
                  </a:cubicBezTo>
                  <a:lnTo>
                    <a:pt x="1751399" y="44842"/>
                  </a:lnTo>
                  <a:cubicBezTo>
                    <a:pt x="1749996" y="29661"/>
                    <a:pt x="1748083" y="14926"/>
                    <a:pt x="1746041" y="0"/>
                  </a:cubicBezTo>
                  <a:close/>
                </a:path>
              </a:pathLst>
            </a:custGeom>
            <a:solidFill>
              <a:srgbClr val="000000"/>
            </a:solidFill>
            <a:ln w="637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D6296E7-5C0F-2840-BDCF-4A41507DEADB}"/>
                </a:ext>
              </a:extLst>
            </p:cNvPr>
            <p:cNvSpPr/>
            <p:nvPr/>
          </p:nvSpPr>
          <p:spPr>
            <a:xfrm>
              <a:off x="11919779" y="5545740"/>
              <a:ext cx="2207445" cy="2207247"/>
            </a:xfrm>
            <a:custGeom>
              <a:avLst/>
              <a:gdLst>
                <a:gd name="connsiteX0" fmla="*/ 2183779 w 2207445"/>
                <a:gd name="connsiteY0" fmla="*/ 0 h 2207247"/>
                <a:gd name="connsiteX1" fmla="*/ 0 w 2207445"/>
                <a:gd name="connsiteY1" fmla="*/ 2183519 h 2207247"/>
                <a:gd name="connsiteX2" fmla="*/ 26728 w 2207445"/>
                <a:gd name="connsiteY2" fmla="*/ 2207248 h 2207247"/>
                <a:gd name="connsiteX3" fmla="*/ 2207445 w 2207445"/>
                <a:gd name="connsiteY3" fmla="*/ 26662 h 2207247"/>
                <a:gd name="connsiteX4" fmla="*/ 2183779 w 2207445"/>
                <a:gd name="connsiteY4" fmla="*/ 0 h 220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45" h="2207247">
                  <a:moveTo>
                    <a:pt x="2183779" y="0"/>
                  </a:moveTo>
                  <a:lnTo>
                    <a:pt x="0" y="2183519"/>
                  </a:lnTo>
                  <a:cubicBezTo>
                    <a:pt x="8803" y="2191556"/>
                    <a:pt x="17734" y="2199466"/>
                    <a:pt x="26728" y="2207248"/>
                  </a:cubicBezTo>
                  <a:lnTo>
                    <a:pt x="2207445" y="26662"/>
                  </a:lnTo>
                  <a:cubicBezTo>
                    <a:pt x="2199854" y="17669"/>
                    <a:pt x="2191817" y="8802"/>
                    <a:pt x="2183779" y="0"/>
                  </a:cubicBezTo>
                  <a:close/>
                </a:path>
              </a:pathLst>
            </a:custGeom>
            <a:solidFill>
              <a:srgbClr val="000000"/>
            </a:solidFill>
            <a:ln w="6379"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14C1B93-C5C7-544C-A811-121154575CA7}"/>
                </a:ext>
              </a:extLst>
            </p:cNvPr>
            <p:cNvSpPr/>
            <p:nvPr/>
          </p:nvSpPr>
          <p:spPr>
            <a:xfrm>
              <a:off x="11522740" y="5148801"/>
              <a:ext cx="2044968" cy="2044912"/>
            </a:xfrm>
            <a:custGeom>
              <a:avLst/>
              <a:gdLst>
                <a:gd name="connsiteX0" fmla="*/ 2009436 w 2044968"/>
                <a:gd name="connsiteY0" fmla="*/ 0 h 2044912"/>
                <a:gd name="connsiteX1" fmla="*/ 0 w 2044968"/>
                <a:gd name="connsiteY1" fmla="*/ 2009256 h 2044912"/>
                <a:gd name="connsiteX2" fmla="*/ 14799 w 2044968"/>
                <a:gd name="connsiteY2" fmla="*/ 2044913 h 2044912"/>
                <a:gd name="connsiteX3" fmla="*/ 2044968 w 2044968"/>
                <a:gd name="connsiteY3" fmla="*/ 14862 h 2044912"/>
                <a:gd name="connsiteX4" fmla="*/ 2009436 w 2044968"/>
                <a:gd name="connsiteY4" fmla="*/ 0 h 204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968" h="2044912">
                  <a:moveTo>
                    <a:pt x="2009436" y="0"/>
                  </a:moveTo>
                  <a:lnTo>
                    <a:pt x="0" y="2009256"/>
                  </a:lnTo>
                  <a:cubicBezTo>
                    <a:pt x="4784" y="2021184"/>
                    <a:pt x="9696" y="2033112"/>
                    <a:pt x="14799" y="2044913"/>
                  </a:cubicBezTo>
                  <a:lnTo>
                    <a:pt x="2044968" y="14862"/>
                  </a:lnTo>
                  <a:cubicBezTo>
                    <a:pt x="2033230" y="9696"/>
                    <a:pt x="2021366" y="4720"/>
                    <a:pt x="2009436" y="0"/>
                  </a:cubicBezTo>
                  <a:close/>
                </a:path>
              </a:pathLst>
            </a:custGeom>
            <a:solidFill>
              <a:srgbClr val="000000"/>
            </a:solidFill>
            <a:ln w="637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3210E6E-6D49-D840-A1CF-C1BA56BB94DF}"/>
                </a:ext>
              </a:extLst>
            </p:cNvPr>
            <p:cNvSpPr/>
            <p:nvPr/>
          </p:nvSpPr>
          <p:spPr>
            <a:xfrm>
              <a:off x="11462904" y="5088906"/>
              <a:ext cx="1926571" cy="1926334"/>
            </a:xfrm>
            <a:custGeom>
              <a:avLst/>
              <a:gdLst>
                <a:gd name="connsiteX0" fmla="*/ 1887085 w 1926571"/>
                <a:gd name="connsiteY0" fmla="*/ 0 h 1926334"/>
                <a:gd name="connsiteX1" fmla="*/ 0 w 1926571"/>
                <a:gd name="connsiteY1" fmla="*/ 1886851 h 1926334"/>
                <a:gd name="connsiteX2" fmla="*/ 10908 w 1926571"/>
                <a:gd name="connsiteY2" fmla="*/ 1926335 h 1926334"/>
                <a:gd name="connsiteX3" fmla="*/ 1926571 w 1926571"/>
                <a:gd name="connsiteY3" fmla="*/ 10844 h 1926334"/>
                <a:gd name="connsiteX4" fmla="*/ 1887085 w 1926571"/>
                <a:gd name="connsiteY4" fmla="*/ 0 h 192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71" h="1926334">
                  <a:moveTo>
                    <a:pt x="1887085" y="0"/>
                  </a:moveTo>
                  <a:lnTo>
                    <a:pt x="0" y="1886851"/>
                  </a:lnTo>
                  <a:cubicBezTo>
                    <a:pt x="3444" y="1900055"/>
                    <a:pt x="7145" y="1913258"/>
                    <a:pt x="10908" y="1926335"/>
                  </a:cubicBezTo>
                  <a:lnTo>
                    <a:pt x="1926571" y="10844"/>
                  </a:lnTo>
                  <a:cubicBezTo>
                    <a:pt x="1913430" y="7100"/>
                    <a:pt x="1900288" y="3489"/>
                    <a:pt x="1887085" y="0"/>
                  </a:cubicBezTo>
                  <a:close/>
                </a:path>
              </a:pathLst>
            </a:custGeom>
            <a:solidFill>
              <a:srgbClr val="000000"/>
            </a:solidFill>
            <a:ln w="6379"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4FBA9A3-6C06-BD4B-B59B-EFA34CB9B3CB}"/>
                </a:ext>
              </a:extLst>
            </p:cNvPr>
            <p:cNvSpPr/>
            <p:nvPr/>
          </p:nvSpPr>
          <p:spPr>
            <a:xfrm>
              <a:off x="12363833" y="5989499"/>
              <a:ext cx="2036484" cy="2036492"/>
            </a:xfrm>
            <a:custGeom>
              <a:avLst/>
              <a:gdLst>
                <a:gd name="connsiteX0" fmla="*/ 2022195 w 2036484"/>
                <a:gd name="connsiteY0" fmla="*/ 0 h 2036492"/>
                <a:gd name="connsiteX1" fmla="*/ 0 w 2036484"/>
                <a:gd name="connsiteY1" fmla="*/ 2022013 h 2036492"/>
                <a:gd name="connsiteX2" fmla="*/ 35915 w 2036484"/>
                <a:gd name="connsiteY2" fmla="*/ 2036493 h 2036492"/>
                <a:gd name="connsiteX3" fmla="*/ 2036484 w 2036484"/>
                <a:gd name="connsiteY3" fmla="*/ 35911 h 2036492"/>
                <a:gd name="connsiteX4" fmla="*/ 2022195 w 2036484"/>
                <a:gd name="connsiteY4" fmla="*/ 0 h 20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484" h="2036492">
                  <a:moveTo>
                    <a:pt x="2022195" y="0"/>
                  </a:moveTo>
                  <a:lnTo>
                    <a:pt x="0" y="2022013"/>
                  </a:lnTo>
                  <a:cubicBezTo>
                    <a:pt x="11865" y="2026989"/>
                    <a:pt x="23858" y="2031837"/>
                    <a:pt x="35915" y="2036493"/>
                  </a:cubicBezTo>
                  <a:lnTo>
                    <a:pt x="2036484" y="35911"/>
                  </a:lnTo>
                  <a:cubicBezTo>
                    <a:pt x="2031955" y="23856"/>
                    <a:pt x="2027171" y="11928"/>
                    <a:pt x="2022195" y="0"/>
                  </a:cubicBezTo>
                  <a:close/>
                </a:path>
              </a:pathLst>
            </a:custGeom>
            <a:solidFill>
              <a:srgbClr val="000000"/>
            </a:solidFill>
            <a:ln w="637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E7AE0114-569E-A24E-88D5-EABC571E05A3}"/>
                </a:ext>
              </a:extLst>
            </p:cNvPr>
            <p:cNvSpPr/>
            <p:nvPr/>
          </p:nvSpPr>
          <p:spPr>
            <a:xfrm>
              <a:off x="11692936" y="5318854"/>
              <a:ext cx="2182630" cy="2182434"/>
            </a:xfrm>
            <a:custGeom>
              <a:avLst/>
              <a:gdLst>
                <a:gd name="connsiteX0" fmla="*/ 2153286 w 2182630"/>
                <a:gd name="connsiteY0" fmla="*/ 0 h 2182434"/>
                <a:gd name="connsiteX1" fmla="*/ 0 w 2182630"/>
                <a:gd name="connsiteY1" fmla="*/ 2153158 h 2182434"/>
                <a:gd name="connsiteX2" fmla="*/ 21115 w 2182630"/>
                <a:gd name="connsiteY2" fmla="*/ 2182435 h 2182434"/>
                <a:gd name="connsiteX3" fmla="*/ 2182631 w 2182630"/>
                <a:gd name="connsiteY3" fmla="*/ 21113 h 2182434"/>
                <a:gd name="connsiteX4" fmla="*/ 2153286 w 2182630"/>
                <a:gd name="connsiteY4" fmla="*/ 0 h 218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630" h="2182434">
                  <a:moveTo>
                    <a:pt x="2153286" y="0"/>
                  </a:moveTo>
                  <a:lnTo>
                    <a:pt x="0" y="2153158"/>
                  </a:lnTo>
                  <a:cubicBezTo>
                    <a:pt x="6890" y="2162980"/>
                    <a:pt x="13971" y="2172740"/>
                    <a:pt x="21115" y="2182435"/>
                  </a:cubicBezTo>
                  <a:lnTo>
                    <a:pt x="2182631" y="21113"/>
                  </a:lnTo>
                  <a:cubicBezTo>
                    <a:pt x="2172935" y="13969"/>
                    <a:pt x="2163174" y="6934"/>
                    <a:pt x="2153286" y="0"/>
                  </a:cubicBezTo>
                  <a:close/>
                </a:path>
              </a:pathLst>
            </a:custGeom>
            <a:solidFill>
              <a:srgbClr val="000000"/>
            </a:solidFill>
            <a:ln w="6379"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092FF16-B53D-1746-98D3-F94919919E8C}"/>
                </a:ext>
              </a:extLst>
            </p:cNvPr>
            <p:cNvSpPr/>
            <p:nvPr/>
          </p:nvSpPr>
          <p:spPr>
            <a:xfrm>
              <a:off x="11799915" y="5425632"/>
              <a:ext cx="2208402" cy="2207948"/>
            </a:xfrm>
            <a:custGeom>
              <a:avLst/>
              <a:gdLst>
                <a:gd name="connsiteX0" fmla="*/ 2181675 w 2208402"/>
                <a:gd name="connsiteY0" fmla="*/ 0 h 2207948"/>
                <a:gd name="connsiteX1" fmla="*/ 0 w 2208402"/>
                <a:gd name="connsiteY1" fmla="*/ 2181478 h 2207948"/>
                <a:gd name="connsiteX2" fmla="*/ 23922 w 2208402"/>
                <a:gd name="connsiteY2" fmla="*/ 2207949 h 2207948"/>
                <a:gd name="connsiteX3" fmla="*/ 2208403 w 2208402"/>
                <a:gd name="connsiteY3" fmla="*/ 23664 h 2207948"/>
                <a:gd name="connsiteX4" fmla="*/ 2181675 w 2208402"/>
                <a:gd name="connsiteY4" fmla="*/ 0 h 220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402" h="2207948">
                  <a:moveTo>
                    <a:pt x="2181675" y="0"/>
                  </a:moveTo>
                  <a:lnTo>
                    <a:pt x="0" y="2181478"/>
                  </a:lnTo>
                  <a:cubicBezTo>
                    <a:pt x="7910" y="2190408"/>
                    <a:pt x="15884" y="2199210"/>
                    <a:pt x="23922" y="2207949"/>
                  </a:cubicBezTo>
                  <a:lnTo>
                    <a:pt x="2208403" y="23664"/>
                  </a:lnTo>
                  <a:cubicBezTo>
                    <a:pt x="2199535" y="15755"/>
                    <a:pt x="2190605" y="7865"/>
                    <a:pt x="2181675" y="0"/>
                  </a:cubicBezTo>
                  <a:close/>
                </a:path>
              </a:pathLst>
            </a:custGeom>
            <a:solidFill>
              <a:srgbClr val="000000"/>
            </a:solidFill>
            <a:ln w="637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F5E7498D-4C4B-634C-BC4D-6A134E0B722D}"/>
                </a:ext>
              </a:extLst>
            </p:cNvPr>
            <p:cNvSpPr/>
            <p:nvPr/>
          </p:nvSpPr>
          <p:spPr>
            <a:xfrm>
              <a:off x="11532245" y="5158241"/>
              <a:ext cx="830375" cy="830364"/>
            </a:xfrm>
            <a:custGeom>
              <a:avLst/>
              <a:gdLst>
                <a:gd name="connsiteX0" fmla="*/ 737431 w 830375"/>
                <a:gd name="connsiteY0" fmla="*/ 42673 h 830364"/>
                <a:gd name="connsiteX1" fmla="*/ 42740 w 830375"/>
                <a:gd name="connsiteY1" fmla="*/ 737238 h 830364"/>
                <a:gd name="connsiteX2" fmla="*/ 0 w 830375"/>
                <a:gd name="connsiteY2" fmla="*/ 830365 h 830364"/>
                <a:gd name="connsiteX3" fmla="*/ 830375 w 830375"/>
                <a:gd name="connsiteY3" fmla="*/ 0 h 830364"/>
                <a:gd name="connsiteX4" fmla="*/ 737431 w 830375"/>
                <a:gd name="connsiteY4" fmla="*/ 42673 h 8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375" h="830364">
                  <a:moveTo>
                    <a:pt x="737431" y="42673"/>
                  </a:moveTo>
                  <a:lnTo>
                    <a:pt x="42740" y="737238"/>
                  </a:lnTo>
                  <a:cubicBezTo>
                    <a:pt x="27494" y="767728"/>
                    <a:pt x="13268" y="798791"/>
                    <a:pt x="0" y="830365"/>
                  </a:cubicBezTo>
                  <a:lnTo>
                    <a:pt x="830375" y="0"/>
                  </a:lnTo>
                  <a:cubicBezTo>
                    <a:pt x="798799" y="13223"/>
                    <a:pt x="767860" y="27447"/>
                    <a:pt x="737431" y="42673"/>
                  </a:cubicBezTo>
                  <a:close/>
                </a:path>
              </a:pathLst>
            </a:custGeom>
            <a:solidFill>
              <a:srgbClr val="000000"/>
            </a:solidFill>
            <a:ln w="6379"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82C51DD-685B-0C40-AD64-BDAE0B38D83B}"/>
                </a:ext>
              </a:extLst>
            </p:cNvPr>
            <p:cNvSpPr/>
            <p:nvPr/>
          </p:nvSpPr>
          <p:spPr>
            <a:xfrm>
              <a:off x="11413018" y="5038961"/>
              <a:ext cx="1552943" cy="1552868"/>
            </a:xfrm>
            <a:custGeom>
              <a:avLst/>
              <a:gdLst>
                <a:gd name="connsiteX0" fmla="*/ 1545927 w 1552943"/>
                <a:gd name="connsiteY0" fmla="*/ 0 h 1552868"/>
                <a:gd name="connsiteX1" fmla="*/ 1502038 w 1552943"/>
                <a:gd name="connsiteY1" fmla="*/ 638 h 1552868"/>
                <a:gd name="connsiteX2" fmla="*/ 639 w 1552943"/>
                <a:gd name="connsiteY2" fmla="*/ 1501904 h 1552868"/>
                <a:gd name="connsiteX3" fmla="*/ 0 w 1552943"/>
                <a:gd name="connsiteY3" fmla="*/ 1545788 h 1552868"/>
                <a:gd name="connsiteX4" fmla="*/ 0 w 1552943"/>
                <a:gd name="connsiteY4" fmla="*/ 1552868 h 1552868"/>
                <a:gd name="connsiteX5" fmla="*/ 1552943 w 1552943"/>
                <a:gd name="connsiteY5" fmla="*/ 64 h 15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943" h="1552868">
                  <a:moveTo>
                    <a:pt x="1545927" y="0"/>
                  </a:moveTo>
                  <a:cubicBezTo>
                    <a:pt x="1531255" y="0"/>
                    <a:pt x="1516582" y="0"/>
                    <a:pt x="1502038" y="638"/>
                  </a:cubicBezTo>
                  <a:lnTo>
                    <a:pt x="639" y="1501904"/>
                  </a:lnTo>
                  <a:cubicBezTo>
                    <a:pt x="255" y="1516510"/>
                    <a:pt x="0" y="1531117"/>
                    <a:pt x="0" y="1545788"/>
                  </a:cubicBezTo>
                  <a:cubicBezTo>
                    <a:pt x="0" y="1548148"/>
                    <a:pt x="0" y="1550508"/>
                    <a:pt x="0" y="1552868"/>
                  </a:cubicBezTo>
                  <a:lnTo>
                    <a:pt x="1552943" y="64"/>
                  </a:lnTo>
                  <a:close/>
                </a:path>
              </a:pathLst>
            </a:custGeom>
            <a:solidFill>
              <a:srgbClr val="000000"/>
            </a:solidFill>
            <a:ln w="637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D968A39-66DA-C146-959E-FA53F3B13A01}"/>
                </a:ext>
              </a:extLst>
            </p:cNvPr>
            <p:cNvSpPr/>
            <p:nvPr/>
          </p:nvSpPr>
          <p:spPr>
            <a:xfrm>
              <a:off x="11600183" y="5226109"/>
              <a:ext cx="2129045" cy="2128855"/>
            </a:xfrm>
            <a:custGeom>
              <a:avLst/>
              <a:gdLst>
                <a:gd name="connsiteX0" fmla="*/ 2096703 w 2129045"/>
                <a:gd name="connsiteY0" fmla="*/ 0 h 2128855"/>
                <a:gd name="connsiteX1" fmla="*/ 0 w 2129045"/>
                <a:gd name="connsiteY1" fmla="*/ 2096579 h 2128855"/>
                <a:gd name="connsiteX2" fmla="*/ 18053 w 2129045"/>
                <a:gd name="connsiteY2" fmla="*/ 2128855 h 2128855"/>
                <a:gd name="connsiteX3" fmla="*/ 2129046 w 2129045"/>
                <a:gd name="connsiteY3" fmla="*/ 18115 h 2128855"/>
                <a:gd name="connsiteX4" fmla="*/ 2096703 w 2129045"/>
                <a:gd name="connsiteY4" fmla="*/ 0 h 212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45" h="2128855">
                  <a:moveTo>
                    <a:pt x="2096703" y="0"/>
                  </a:moveTo>
                  <a:lnTo>
                    <a:pt x="0" y="2096579"/>
                  </a:lnTo>
                  <a:cubicBezTo>
                    <a:pt x="5868" y="2107422"/>
                    <a:pt x="11929" y="2118139"/>
                    <a:pt x="18053" y="2128855"/>
                  </a:cubicBezTo>
                  <a:lnTo>
                    <a:pt x="2129046" y="18115"/>
                  </a:lnTo>
                  <a:cubicBezTo>
                    <a:pt x="2118329" y="11928"/>
                    <a:pt x="2107547" y="5996"/>
                    <a:pt x="2096703" y="0"/>
                  </a:cubicBezTo>
                  <a:close/>
                </a:path>
              </a:pathLst>
            </a:custGeom>
            <a:solidFill>
              <a:srgbClr val="000000"/>
            </a:solidFill>
            <a:ln w="6379"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9EF565A-9C42-E848-B2DA-6454635FDE9D}"/>
                </a:ext>
              </a:extLst>
            </p:cNvPr>
            <p:cNvSpPr/>
            <p:nvPr/>
          </p:nvSpPr>
          <p:spPr>
            <a:xfrm>
              <a:off x="12201036" y="5826909"/>
              <a:ext cx="2123369" cy="2123177"/>
            </a:xfrm>
            <a:custGeom>
              <a:avLst/>
              <a:gdLst>
                <a:gd name="connsiteX0" fmla="*/ 2105507 w 2123369"/>
                <a:gd name="connsiteY0" fmla="*/ 0 h 2123177"/>
                <a:gd name="connsiteX1" fmla="*/ 0 w 2123369"/>
                <a:gd name="connsiteY1" fmla="*/ 2105318 h 2123177"/>
                <a:gd name="connsiteX2" fmla="*/ 32534 w 2123369"/>
                <a:gd name="connsiteY2" fmla="*/ 2123178 h 2123177"/>
                <a:gd name="connsiteX3" fmla="*/ 2123369 w 2123369"/>
                <a:gd name="connsiteY3" fmla="*/ 32531 h 2123177"/>
                <a:gd name="connsiteX4" fmla="*/ 2105507 w 2123369"/>
                <a:gd name="connsiteY4" fmla="*/ 0 h 21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69" h="2123177">
                  <a:moveTo>
                    <a:pt x="2105507" y="0"/>
                  </a:moveTo>
                  <a:lnTo>
                    <a:pt x="0" y="2105318"/>
                  </a:lnTo>
                  <a:cubicBezTo>
                    <a:pt x="10781" y="2111697"/>
                    <a:pt x="21625" y="2117373"/>
                    <a:pt x="32534" y="2123178"/>
                  </a:cubicBezTo>
                  <a:lnTo>
                    <a:pt x="2123369" y="32531"/>
                  </a:lnTo>
                  <a:cubicBezTo>
                    <a:pt x="2117499" y="21624"/>
                    <a:pt x="2111567" y="10779"/>
                    <a:pt x="2105507" y="0"/>
                  </a:cubicBezTo>
                  <a:close/>
                </a:path>
              </a:pathLst>
            </a:custGeom>
            <a:solidFill>
              <a:srgbClr val="000000"/>
            </a:solidFill>
            <a:ln w="637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29410A4-7360-7D41-B612-B71D26D9CDAF}"/>
                </a:ext>
              </a:extLst>
            </p:cNvPr>
            <p:cNvSpPr/>
            <p:nvPr/>
          </p:nvSpPr>
          <p:spPr>
            <a:xfrm>
              <a:off x="12053486" y="5679372"/>
              <a:ext cx="2179313" cy="2179181"/>
            </a:xfrm>
            <a:custGeom>
              <a:avLst/>
              <a:gdLst>
                <a:gd name="connsiteX0" fmla="*/ 2158518 w 2179313"/>
                <a:gd name="connsiteY0" fmla="*/ 0 h 2179181"/>
                <a:gd name="connsiteX1" fmla="*/ 0 w 2179313"/>
                <a:gd name="connsiteY1" fmla="*/ 2158324 h 2179181"/>
                <a:gd name="connsiteX2" fmla="*/ 29536 w 2179313"/>
                <a:gd name="connsiteY2" fmla="*/ 2179182 h 2179181"/>
                <a:gd name="connsiteX3" fmla="*/ 2179314 w 2179313"/>
                <a:gd name="connsiteY3" fmla="*/ 29597 h 2179181"/>
                <a:gd name="connsiteX4" fmla="*/ 2158518 w 2179313"/>
                <a:gd name="connsiteY4" fmla="*/ 0 h 217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313" h="2179181">
                  <a:moveTo>
                    <a:pt x="2158518" y="0"/>
                  </a:moveTo>
                  <a:lnTo>
                    <a:pt x="0" y="2158324"/>
                  </a:lnTo>
                  <a:cubicBezTo>
                    <a:pt x="9760" y="2165404"/>
                    <a:pt x="19648" y="2172356"/>
                    <a:pt x="29536" y="2179182"/>
                  </a:cubicBezTo>
                  <a:lnTo>
                    <a:pt x="2179314" y="29597"/>
                  </a:lnTo>
                  <a:cubicBezTo>
                    <a:pt x="2172488" y="19582"/>
                    <a:pt x="2165535" y="9759"/>
                    <a:pt x="2158518" y="0"/>
                  </a:cubicBezTo>
                  <a:close/>
                </a:path>
              </a:pathLst>
            </a:custGeom>
            <a:solidFill>
              <a:srgbClr val="000000"/>
            </a:solidFill>
            <a:ln w="6379"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B1437F5-E0CC-D048-B7B7-E25A24C29C49}"/>
                </a:ext>
              </a:extLst>
            </p:cNvPr>
            <p:cNvSpPr/>
            <p:nvPr/>
          </p:nvSpPr>
          <p:spPr>
            <a:xfrm>
              <a:off x="11424054" y="5050315"/>
              <a:ext cx="1766645" cy="1766869"/>
            </a:xfrm>
            <a:custGeom>
              <a:avLst/>
              <a:gdLst>
                <a:gd name="connsiteX0" fmla="*/ 1722374 w 1766645"/>
                <a:gd name="connsiteY0" fmla="*/ 0 h 1766869"/>
                <a:gd name="connsiteX1" fmla="*/ 0 w 1766645"/>
                <a:gd name="connsiteY1" fmla="*/ 1722220 h 1766869"/>
                <a:gd name="connsiteX2" fmla="*/ 5997 w 1766645"/>
                <a:gd name="connsiteY2" fmla="*/ 1766870 h 1766869"/>
                <a:gd name="connsiteX3" fmla="*/ 1766645 w 1766645"/>
                <a:gd name="connsiteY3" fmla="*/ 6379 h 1766869"/>
                <a:gd name="connsiteX4" fmla="*/ 1722374 w 1766645"/>
                <a:gd name="connsiteY4" fmla="*/ 0 h 17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645" h="1766869">
                  <a:moveTo>
                    <a:pt x="1722374" y="0"/>
                  </a:moveTo>
                  <a:lnTo>
                    <a:pt x="0" y="1722220"/>
                  </a:lnTo>
                  <a:cubicBezTo>
                    <a:pt x="1850" y="1737081"/>
                    <a:pt x="3764" y="1751880"/>
                    <a:pt x="5997" y="1766870"/>
                  </a:cubicBezTo>
                  <a:lnTo>
                    <a:pt x="1766645" y="6379"/>
                  </a:lnTo>
                  <a:cubicBezTo>
                    <a:pt x="1752102" y="3764"/>
                    <a:pt x="1737238" y="1786"/>
                    <a:pt x="1722374" y="0"/>
                  </a:cubicBezTo>
                  <a:close/>
                </a:path>
              </a:pathLst>
            </a:custGeom>
            <a:solidFill>
              <a:srgbClr val="000000"/>
            </a:solidFill>
            <a:ln w="637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CEF790E4-86AE-084B-AA6D-FC4327C354C4}"/>
                </a:ext>
              </a:extLst>
            </p:cNvPr>
            <p:cNvSpPr/>
            <p:nvPr/>
          </p:nvSpPr>
          <p:spPr>
            <a:xfrm>
              <a:off x="346318" y="-603412"/>
              <a:ext cx="1432377" cy="1432248"/>
            </a:xfrm>
            <a:custGeom>
              <a:avLst/>
              <a:gdLst>
                <a:gd name="connsiteX0" fmla="*/ 1432377 w 1432377"/>
                <a:gd name="connsiteY0" fmla="*/ 716124 h 1432248"/>
                <a:gd name="connsiteX1" fmla="*/ 716189 w 1432377"/>
                <a:gd name="connsiteY1" fmla="*/ 1432249 h 1432248"/>
                <a:gd name="connsiteX2" fmla="*/ 0 w 1432377"/>
                <a:gd name="connsiteY2" fmla="*/ 716124 h 1432248"/>
                <a:gd name="connsiteX3" fmla="*/ 716189 w 1432377"/>
                <a:gd name="connsiteY3" fmla="*/ 0 h 1432248"/>
                <a:gd name="connsiteX4" fmla="*/ 1432377 w 1432377"/>
                <a:gd name="connsiteY4" fmla="*/ 716124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377" h="1432248">
                  <a:moveTo>
                    <a:pt x="1432377" y="716124"/>
                  </a:moveTo>
                  <a:cubicBezTo>
                    <a:pt x="1432377" y="1111629"/>
                    <a:pt x="1111729" y="1432249"/>
                    <a:pt x="716189" y="1432249"/>
                  </a:cubicBezTo>
                  <a:cubicBezTo>
                    <a:pt x="320649" y="1432249"/>
                    <a:pt x="0" y="1111629"/>
                    <a:pt x="0" y="716124"/>
                  </a:cubicBezTo>
                  <a:cubicBezTo>
                    <a:pt x="0" y="320620"/>
                    <a:pt x="320649" y="0"/>
                    <a:pt x="716189" y="0"/>
                  </a:cubicBezTo>
                  <a:cubicBezTo>
                    <a:pt x="1111729" y="0"/>
                    <a:pt x="1432377" y="320620"/>
                    <a:pt x="1432377" y="716124"/>
                  </a:cubicBezTo>
                  <a:close/>
                </a:path>
              </a:pathLst>
            </a:custGeom>
            <a:solidFill>
              <a:schemeClr val="accent4"/>
            </a:solidFill>
            <a:ln w="6379"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06F8BCD6-D699-4B4E-803F-D81D669D588C}"/>
                </a:ext>
              </a:extLst>
            </p:cNvPr>
            <p:cNvSpPr/>
            <p:nvPr/>
          </p:nvSpPr>
          <p:spPr>
            <a:xfrm>
              <a:off x="455976" y="-735895"/>
              <a:ext cx="970270" cy="970247"/>
            </a:xfrm>
            <a:custGeom>
              <a:avLst/>
              <a:gdLst>
                <a:gd name="connsiteX0" fmla="*/ 819595 w 970270"/>
                <a:gd name="connsiteY0" fmla="*/ 0 h 970247"/>
                <a:gd name="connsiteX1" fmla="*/ 0 w 970270"/>
                <a:gd name="connsiteY1" fmla="*/ 819521 h 970247"/>
                <a:gd name="connsiteX2" fmla="*/ 41018 w 970270"/>
                <a:gd name="connsiteY2" fmla="*/ 970247 h 970247"/>
                <a:gd name="connsiteX3" fmla="*/ 970271 w 970270"/>
                <a:gd name="connsiteY3" fmla="*/ 41014 h 970247"/>
                <a:gd name="connsiteX4" fmla="*/ 819595 w 970270"/>
                <a:gd name="connsiteY4" fmla="*/ 0 h 97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70" h="970247">
                  <a:moveTo>
                    <a:pt x="819595" y="0"/>
                  </a:moveTo>
                  <a:lnTo>
                    <a:pt x="0" y="819521"/>
                  </a:lnTo>
                  <a:cubicBezTo>
                    <a:pt x="8076" y="871124"/>
                    <a:pt x="21829" y="921668"/>
                    <a:pt x="41018" y="970247"/>
                  </a:cubicBezTo>
                  <a:lnTo>
                    <a:pt x="970271" y="41014"/>
                  </a:lnTo>
                  <a:cubicBezTo>
                    <a:pt x="921700" y="21867"/>
                    <a:pt x="871171" y="8114"/>
                    <a:pt x="819595" y="0"/>
                  </a:cubicBezTo>
                  <a:close/>
                </a:path>
              </a:pathLst>
            </a:custGeom>
            <a:noFill/>
            <a:ln w="637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BAFB73B0-2534-5146-B118-BB683004676F}"/>
                </a:ext>
              </a:extLst>
            </p:cNvPr>
            <p:cNvSpPr/>
            <p:nvPr/>
          </p:nvSpPr>
          <p:spPr>
            <a:xfrm>
              <a:off x="726771" y="-465124"/>
              <a:ext cx="1078078" cy="1078045"/>
            </a:xfrm>
            <a:custGeom>
              <a:avLst/>
              <a:gdLst>
                <a:gd name="connsiteX0" fmla="*/ 1004527 w 1078078"/>
                <a:gd name="connsiteY0" fmla="*/ 0 h 1078045"/>
                <a:gd name="connsiteX1" fmla="*/ 0 w 1078078"/>
                <a:gd name="connsiteY1" fmla="*/ 1004245 h 1078045"/>
                <a:gd name="connsiteX2" fmla="*/ 117823 w 1078078"/>
                <a:gd name="connsiteY2" fmla="*/ 1078046 h 1078045"/>
                <a:gd name="connsiteX3" fmla="*/ 1078079 w 1078078"/>
                <a:gd name="connsiteY3" fmla="*/ 117940 h 1078045"/>
                <a:gd name="connsiteX4" fmla="*/ 1004527 w 1078078"/>
                <a:gd name="connsiteY4" fmla="*/ 0 h 107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078" h="1078045">
                  <a:moveTo>
                    <a:pt x="1004527" y="0"/>
                  </a:moveTo>
                  <a:lnTo>
                    <a:pt x="0" y="1004245"/>
                  </a:lnTo>
                  <a:cubicBezTo>
                    <a:pt x="36776" y="1032624"/>
                    <a:pt x="76237" y="1057341"/>
                    <a:pt x="117823" y="1078046"/>
                  </a:cubicBezTo>
                  <a:lnTo>
                    <a:pt x="1078079" y="117940"/>
                  </a:lnTo>
                  <a:cubicBezTo>
                    <a:pt x="1057442" y="76335"/>
                    <a:pt x="1032812" y="36835"/>
                    <a:pt x="1004527" y="0"/>
                  </a:cubicBezTo>
                  <a:close/>
                </a:path>
              </a:pathLst>
            </a:custGeom>
            <a:noFill/>
            <a:ln w="6379"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ECBDD92-C207-6849-A75E-B3FC35FD457D}"/>
                </a:ext>
              </a:extLst>
            </p:cNvPr>
            <p:cNvSpPr/>
            <p:nvPr/>
          </p:nvSpPr>
          <p:spPr>
            <a:xfrm>
              <a:off x="512049" y="-679763"/>
              <a:ext cx="1070551" cy="1070518"/>
            </a:xfrm>
            <a:custGeom>
              <a:avLst/>
              <a:gdLst>
                <a:gd name="connsiteX0" fmla="*/ 949475 w 1070551"/>
                <a:gd name="connsiteY0" fmla="*/ 0 h 1070518"/>
                <a:gd name="connsiteX1" fmla="*/ 0 w 1070551"/>
                <a:gd name="connsiteY1" fmla="*/ 949326 h 1070518"/>
                <a:gd name="connsiteX2" fmla="*/ 71000 w 1070551"/>
                <a:gd name="connsiteY2" fmla="*/ 1070519 h 1070518"/>
                <a:gd name="connsiteX3" fmla="*/ 1070551 w 1070551"/>
                <a:gd name="connsiteY3" fmla="*/ 70611 h 1070518"/>
                <a:gd name="connsiteX4" fmla="*/ 949475 w 1070551"/>
                <a:gd name="connsiteY4" fmla="*/ 0 h 107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551" h="1070518">
                  <a:moveTo>
                    <a:pt x="949475" y="0"/>
                  </a:moveTo>
                  <a:lnTo>
                    <a:pt x="0" y="949326"/>
                  </a:lnTo>
                  <a:cubicBezTo>
                    <a:pt x="19648" y="991947"/>
                    <a:pt x="43429" y="1032541"/>
                    <a:pt x="71000" y="1070519"/>
                  </a:cubicBezTo>
                  <a:lnTo>
                    <a:pt x="1070551" y="70611"/>
                  </a:lnTo>
                  <a:cubicBezTo>
                    <a:pt x="1032608" y="43155"/>
                    <a:pt x="992056" y="19504"/>
                    <a:pt x="949475" y="0"/>
                  </a:cubicBezTo>
                  <a:close/>
                </a:path>
              </a:pathLst>
            </a:custGeom>
            <a:noFill/>
            <a:ln w="637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3842050-21C3-704C-B801-1B0E71680D59}"/>
                </a:ext>
              </a:extLst>
            </p:cNvPr>
            <p:cNvSpPr/>
            <p:nvPr/>
          </p:nvSpPr>
          <p:spPr>
            <a:xfrm>
              <a:off x="604483" y="-587337"/>
              <a:ext cx="1104041" cy="1103878"/>
            </a:xfrm>
            <a:custGeom>
              <a:avLst/>
              <a:gdLst>
                <a:gd name="connsiteX0" fmla="*/ 1006696 w 1104041"/>
                <a:gd name="connsiteY0" fmla="*/ 0 h 1103878"/>
                <a:gd name="connsiteX1" fmla="*/ 0 w 1104041"/>
                <a:gd name="connsiteY1" fmla="*/ 1006605 h 1103878"/>
                <a:gd name="connsiteX2" fmla="*/ 94412 w 1104041"/>
                <a:gd name="connsiteY2" fmla="*/ 1103879 h 1103878"/>
                <a:gd name="connsiteX3" fmla="*/ 1104042 w 1104041"/>
                <a:gd name="connsiteY3" fmla="*/ 94403 h 1103878"/>
                <a:gd name="connsiteX4" fmla="*/ 1006696 w 1104041"/>
                <a:gd name="connsiteY4" fmla="*/ 0 h 110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041" h="1103878">
                  <a:moveTo>
                    <a:pt x="1006696" y="0"/>
                  </a:moveTo>
                  <a:lnTo>
                    <a:pt x="0" y="1006605"/>
                  </a:lnTo>
                  <a:cubicBezTo>
                    <a:pt x="28343" y="1041924"/>
                    <a:pt x="59951" y="1074493"/>
                    <a:pt x="94412" y="1103879"/>
                  </a:cubicBezTo>
                  <a:lnTo>
                    <a:pt x="1104042" y="94403"/>
                  </a:lnTo>
                  <a:cubicBezTo>
                    <a:pt x="1074634" y="59947"/>
                    <a:pt x="1042036" y="28339"/>
                    <a:pt x="1006696" y="0"/>
                  </a:cubicBezTo>
                  <a:close/>
                </a:path>
              </a:pathLst>
            </a:custGeom>
            <a:noFill/>
            <a:ln w="6379"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2C395691-9718-5D48-B719-20EB68EA9E3B}"/>
                </a:ext>
              </a:extLst>
            </p:cNvPr>
            <p:cNvSpPr/>
            <p:nvPr/>
          </p:nvSpPr>
          <p:spPr>
            <a:xfrm>
              <a:off x="1322203" y="130317"/>
              <a:ext cx="539677" cy="539564"/>
            </a:xfrm>
            <a:custGeom>
              <a:avLst/>
              <a:gdLst>
                <a:gd name="connsiteX0" fmla="*/ 539677 w 539677"/>
                <a:gd name="connsiteY0" fmla="*/ 0 h 539564"/>
                <a:gd name="connsiteX1" fmla="*/ 0 w 539677"/>
                <a:gd name="connsiteY1" fmla="*/ 539565 h 539564"/>
                <a:gd name="connsiteX2" fmla="*/ 539677 w 539677"/>
                <a:gd name="connsiteY2" fmla="*/ 0 h 539564"/>
              </a:gdLst>
              <a:ahLst/>
              <a:cxnLst>
                <a:cxn ang="0">
                  <a:pos x="connsiteX0" y="connsiteY0"/>
                </a:cxn>
                <a:cxn ang="0">
                  <a:pos x="connsiteX1" y="connsiteY1"/>
                </a:cxn>
                <a:cxn ang="0">
                  <a:pos x="connsiteX2" y="connsiteY2"/>
                </a:cxn>
              </a:cxnLst>
              <a:rect l="l" t="t" r="r" b="b"/>
              <a:pathLst>
                <a:path w="539677" h="539564">
                  <a:moveTo>
                    <a:pt x="539677" y="0"/>
                  </a:moveTo>
                  <a:lnTo>
                    <a:pt x="0" y="539565"/>
                  </a:lnTo>
                  <a:cubicBezTo>
                    <a:pt x="268601" y="478286"/>
                    <a:pt x="478361" y="268571"/>
                    <a:pt x="539677" y="0"/>
                  </a:cubicBezTo>
                  <a:close/>
                </a:path>
              </a:pathLst>
            </a:custGeom>
            <a:noFill/>
            <a:ln w="6379"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F4837105-B805-5542-91D7-BC1514A55778}"/>
                </a:ext>
              </a:extLst>
            </p:cNvPr>
            <p:cNvSpPr/>
            <p:nvPr/>
          </p:nvSpPr>
          <p:spPr>
            <a:xfrm>
              <a:off x="879042" y="-312803"/>
              <a:ext cx="987175" cy="987086"/>
            </a:xfrm>
            <a:custGeom>
              <a:avLst/>
              <a:gdLst>
                <a:gd name="connsiteX0" fmla="*/ 941565 w 987175"/>
                <a:gd name="connsiteY0" fmla="*/ 0 h 987086"/>
                <a:gd name="connsiteX1" fmla="*/ 0 w 987175"/>
                <a:gd name="connsiteY1" fmla="*/ 941735 h 987086"/>
                <a:gd name="connsiteX2" fmla="*/ 146338 w 987175"/>
                <a:gd name="connsiteY2" fmla="*/ 987087 h 987086"/>
                <a:gd name="connsiteX3" fmla="*/ 987176 w 987175"/>
                <a:gd name="connsiteY3" fmla="*/ 146325 h 987086"/>
                <a:gd name="connsiteX4" fmla="*/ 941565 w 987175"/>
                <a:gd name="connsiteY4" fmla="*/ 0 h 98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75" h="987086">
                  <a:moveTo>
                    <a:pt x="941565" y="0"/>
                  </a:moveTo>
                  <a:lnTo>
                    <a:pt x="0" y="941735"/>
                  </a:lnTo>
                  <a:cubicBezTo>
                    <a:pt x="47008" y="962064"/>
                    <a:pt x="96070" y="977270"/>
                    <a:pt x="146338" y="987087"/>
                  </a:cubicBezTo>
                  <a:lnTo>
                    <a:pt x="987176" y="146325"/>
                  </a:lnTo>
                  <a:cubicBezTo>
                    <a:pt x="977288" y="96050"/>
                    <a:pt x="961991" y="46990"/>
                    <a:pt x="941565" y="0"/>
                  </a:cubicBezTo>
                  <a:close/>
                </a:path>
              </a:pathLst>
            </a:custGeom>
            <a:noFill/>
            <a:ln w="6379"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F3BA82B-F18C-CC43-B5F2-2D4196110F4A}"/>
                </a:ext>
              </a:extLst>
            </p:cNvPr>
            <p:cNvSpPr/>
            <p:nvPr/>
          </p:nvSpPr>
          <p:spPr>
            <a:xfrm>
              <a:off x="1068695" y="-123231"/>
              <a:ext cx="810855" cy="810847"/>
            </a:xfrm>
            <a:custGeom>
              <a:avLst/>
              <a:gdLst>
                <a:gd name="connsiteX0" fmla="*/ 810855 w 810855"/>
                <a:gd name="connsiteY0" fmla="*/ 94722 h 810847"/>
                <a:gd name="connsiteX1" fmla="*/ 804476 w 810855"/>
                <a:gd name="connsiteY1" fmla="*/ 0 h 810847"/>
                <a:gd name="connsiteX2" fmla="*/ 0 w 810855"/>
                <a:gd name="connsiteY2" fmla="*/ 804595 h 810847"/>
                <a:gd name="connsiteX3" fmla="*/ 192077 w 810855"/>
                <a:gd name="connsiteY3" fmla="*/ 804213 h 810847"/>
                <a:gd name="connsiteX4" fmla="*/ 804476 w 810855"/>
                <a:gd name="connsiteY4" fmla="*/ 191868 h 810847"/>
                <a:gd name="connsiteX5" fmla="*/ 810855 w 810855"/>
                <a:gd name="connsiteY5" fmla="*/ 94722 h 81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855" h="810847">
                  <a:moveTo>
                    <a:pt x="810855" y="94722"/>
                  </a:moveTo>
                  <a:cubicBezTo>
                    <a:pt x="810830" y="63040"/>
                    <a:pt x="808699" y="31395"/>
                    <a:pt x="804476" y="0"/>
                  </a:cubicBezTo>
                  <a:lnTo>
                    <a:pt x="0" y="804595"/>
                  </a:lnTo>
                  <a:cubicBezTo>
                    <a:pt x="63753" y="813060"/>
                    <a:pt x="128355" y="812926"/>
                    <a:pt x="192077" y="804213"/>
                  </a:cubicBezTo>
                  <a:lnTo>
                    <a:pt x="804476" y="191868"/>
                  </a:lnTo>
                  <a:cubicBezTo>
                    <a:pt x="808757" y="159663"/>
                    <a:pt x="810894" y="127208"/>
                    <a:pt x="810855" y="94722"/>
                  </a:cubicBezTo>
                  <a:close/>
                </a:path>
              </a:pathLst>
            </a:custGeom>
            <a:noFill/>
            <a:ln w="6379"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A18FC35-F1D9-634A-B121-6C2C95793F14}"/>
                </a:ext>
              </a:extLst>
            </p:cNvPr>
            <p:cNvSpPr/>
            <p:nvPr/>
          </p:nvSpPr>
          <p:spPr>
            <a:xfrm>
              <a:off x="446918" y="-744634"/>
              <a:ext cx="783807" cy="783801"/>
            </a:xfrm>
            <a:custGeom>
              <a:avLst/>
              <a:gdLst>
                <a:gd name="connsiteX0" fmla="*/ 716635 w 783807"/>
                <a:gd name="connsiteY0" fmla="*/ 0 h 783801"/>
                <a:gd name="connsiteX1" fmla="*/ 582673 w 783807"/>
                <a:gd name="connsiteY1" fmla="*/ 12757 h 783801"/>
                <a:gd name="connsiteX2" fmla="*/ 12758 w 783807"/>
                <a:gd name="connsiteY2" fmla="*/ 582493 h 783801"/>
                <a:gd name="connsiteX3" fmla="*/ 0 w 783807"/>
                <a:gd name="connsiteY3" fmla="*/ 716443 h 783801"/>
                <a:gd name="connsiteX4" fmla="*/ 3190 w 783807"/>
                <a:gd name="connsiteY4" fmla="*/ 783801 h 783801"/>
                <a:gd name="connsiteX5" fmla="*/ 783808 w 783807"/>
                <a:gd name="connsiteY5" fmla="*/ 3189 h 783801"/>
                <a:gd name="connsiteX6" fmla="*/ 716635 w 783807"/>
                <a:gd name="connsiteY6" fmla="*/ 0 h 78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807" h="783801">
                  <a:moveTo>
                    <a:pt x="716635" y="0"/>
                  </a:moveTo>
                  <a:cubicBezTo>
                    <a:pt x="671681" y="66"/>
                    <a:pt x="626829" y="4337"/>
                    <a:pt x="582673" y="12757"/>
                  </a:cubicBezTo>
                  <a:lnTo>
                    <a:pt x="12758" y="582493"/>
                  </a:lnTo>
                  <a:cubicBezTo>
                    <a:pt x="4338" y="626647"/>
                    <a:pt x="64" y="671493"/>
                    <a:pt x="0" y="716443"/>
                  </a:cubicBezTo>
                  <a:cubicBezTo>
                    <a:pt x="0" y="739151"/>
                    <a:pt x="1148" y="761604"/>
                    <a:pt x="3190" y="783801"/>
                  </a:cubicBezTo>
                  <a:lnTo>
                    <a:pt x="783808" y="3189"/>
                  </a:lnTo>
                  <a:cubicBezTo>
                    <a:pt x="761691" y="1063"/>
                    <a:pt x="739300" y="0"/>
                    <a:pt x="716635" y="0"/>
                  </a:cubicBezTo>
                  <a:close/>
                </a:path>
              </a:pathLst>
            </a:custGeom>
            <a:noFill/>
            <a:ln w="6379"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2BB1A90-6557-BD4B-A0B3-63753090722B}"/>
                </a:ext>
              </a:extLst>
            </p:cNvPr>
            <p:cNvSpPr/>
            <p:nvPr/>
          </p:nvSpPr>
          <p:spPr>
            <a:xfrm>
              <a:off x="475496" y="-716313"/>
              <a:ext cx="488069" cy="487962"/>
            </a:xfrm>
            <a:custGeom>
              <a:avLst/>
              <a:gdLst>
                <a:gd name="connsiteX0" fmla="*/ 0 w 488069"/>
                <a:gd name="connsiteY0" fmla="*/ 487962 h 487962"/>
                <a:gd name="connsiteX1" fmla="*/ 488070 w 488069"/>
                <a:gd name="connsiteY1" fmla="*/ 0 h 487962"/>
                <a:gd name="connsiteX2" fmla="*/ 0 w 488069"/>
                <a:gd name="connsiteY2" fmla="*/ 487962 h 487962"/>
              </a:gdLst>
              <a:ahLst/>
              <a:cxnLst>
                <a:cxn ang="0">
                  <a:pos x="connsiteX0" y="connsiteY0"/>
                </a:cxn>
                <a:cxn ang="0">
                  <a:pos x="connsiteX1" y="connsiteY1"/>
                </a:cxn>
                <a:cxn ang="0">
                  <a:pos x="connsiteX2" y="connsiteY2"/>
                </a:cxn>
              </a:cxnLst>
              <a:rect l="l" t="t" r="r" b="b"/>
              <a:pathLst>
                <a:path w="488069" h="487962">
                  <a:moveTo>
                    <a:pt x="0" y="487962"/>
                  </a:moveTo>
                  <a:lnTo>
                    <a:pt x="488070" y="0"/>
                  </a:lnTo>
                  <a:cubicBezTo>
                    <a:pt x="252691" y="68595"/>
                    <a:pt x="68633" y="252613"/>
                    <a:pt x="0" y="487962"/>
                  </a:cubicBezTo>
                  <a:close/>
                </a:path>
              </a:pathLst>
            </a:custGeom>
            <a:noFill/>
            <a:ln w="6379"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B8523A03-CC4E-A647-8780-8FE96696F4BC}"/>
                </a:ext>
              </a:extLst>
            </p:cNvPr>
            <p:cNvSpPr/>
            <p:nvPr/>
          </p:nvSpPr>
          <p:spPr>
            <a:xfrm>
              <a:off x="450362" y="-741444"/>
              <a:ext cx="825208" cy="824943"/>
            </a:xfrm>
            <a:custGeom>
              <a:avLst/>
              <a:gdLst>
                <a:gd name="connsiteX0" fmla="*/ 780363 w 825208"/>
                <a:gd name="connsiteY0" fmla="*/ 0 h 824943"/>
                <a:gd name="connsiteX1" fmla="*/ 0 w 825208"/>
                <a:gd name="connsiteY1" fmla="*/ 780293 h 824943"/>
                <a:gd name="connsiteX2" fmla="*/ 5614 w 825208"/>
                <a:gd name="connsiteY2" fmla="*/ 824943 h 824943"/>
                <a:gd name="connsiteX3" fmla="*/ 825209 w 825208"/>
                <a:gd name="connsiteY3" fmla="*/ 5549 h 824943"/>
                <a:gd name="connsiteX4" fmla="*/ 780363 w 825208"/>
                <a:gd name="connsiteY4" fmla="*/ 0 h 82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08" h="824943">
                  <a:moveTo>
                    <a:pt x="780363" y="0"/>
                  </a:moveTo>
                  <a:lnTo>
                    <a:pt x="0" y="780293"/>
                  </a:lnTo>
                  <a:cubicBezTo>
                    <a:pt x="1403" y="795347"/>
                    <a:pt x="3253" y="810336"/>
                    <a:pt x="5614" y="824943"/>
                  </a:cubicBezTo>
                  <a:lnTo>
                    <a:pt x="825209" y="5549"/>
                  </a:lnTo>
                  <a:cubicBezTo>
                    <a:pt x="810409" y="3253"/>
                    <a:pt x="795463" y="1403"/>
                    <a:pt x="780363" y="0"/>
                  </a:cubicBezTo>
                  <a:close/>
                </a:path>
              </a:pathLst>
            </a:custGeom>
            <a:solidFill>
              <a:srgbClr val="000000"/>
            </a:solidFill>
            <a:ln w="6379"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A1EC79-698A-704C-BD24-C8C487F3E729}"/>
                </a:ext>
              </a:extLst>
            </p:cNvPr>
            <p:cNvSpPr/>
            <p:nvPr/>
          </p:nvSpPr>
          <p:spPr>
            <a:xfrm>
              <a:off x="1025380" y="-166478"/>
              <a:ext cx="847918" cy="847842"/>
            </a:xfrm>
            <a:custGeom>
              <a:avLst/>
              <a:gdLst>
                <a:gd name="connsiteX0" fmla="*/ 840838 w 847918"/>
                <a:gd name="connsiteY0" fmla="*/ 0 h 847842"/>
                <a:gd name="connsiteX1" fmla="*/ 0 w 847918"/>
                <a:gd name="connsiteY1" fmla="*/ 840762 h 847842"/>
                <a:gd name="connsiteX2" fmla="*/ 43315 w 847918"/>
                <a:gd name="connsiteY2" fmla="*/ 847842 h 847842"/>
                <a:gd name="connsiteX3" fmla="*/ 847919 w 847918"/>
                <a:gd name="connsiteY3" fmla="*/ 43247 h 847842"/>
                <a:gd name="connsiteX4" fmla="*/ 840838 w 847918"/>
                <a:gd name="connsiteY4" fmla="*/ 0 h 84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18" h="847842">
                  <a:moveTo>
                    <a:pt x="840838" y="0"/>
                  </a:moveTo>
                  <a:lnTo>
                    <a:pt x="0" y="840762"/>
                  </a:lnTo>
                  <a:cubicBezTo>
                    <a:pt x="14289" y="843569"/>
                    <a:pt x="28725" y="845929"/>
                    <a:pt x="43315" y="847842"/>
                  </a:cubicBezTo>
                  <a:lnTo>
                    <a:pt x="847919" y="43247"/>
                  </a:lnTo>
                  <a:cubicBezTo>
                    <a:pt x="846260" y="28704"/>
                    <a:pt x="843644" y="14224"/>
                    <a:pt x="840838" y="0"/>
                  </a:cubicBezTo>
                  <a:close/>
                </a:path>
              </a:pathLst>
            </a:custGeom>
            <a:solidFill>
              <a:srgbClr val="000000"/>
            </a:solidFill>
            <a:ln w="6379"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D620828-13CC-E649-A4AD-4E167D50569C}"/>
                </a:ext>
              </a:extLst>
            </p:cNvPr>
            <p:cNvSpPr/>
            <p:nvPr/>
          </p:nvSpPr>
          <p:spPr>
            <a:xfrm>
              <a:off x="459676" y="-731876"/>
              <a:ext cx="569914" cy="569735"/>
            </a:xfrm>
            <a:custGeom>
              <a:avLst/>
              <a:gdLst>
                <a:gd name="connsiteX0" fmla="*/ 503890 w 569914"/>
                <a:gd name="connsiteY0" fmla="*/ 15564 h 569735"/>
                <a:gd name="connsiteX1" fmla="*/ 15820 w 569914"/>
                <a:gd name="connsiteY1" fmla="*/ 503526 h 569735"/>
                <a:gd name="connsiteX2" fmla="*/ 0 w 569914"/>
                <a:gd name="connsiteY2" fmla="*/ 569736 h 569735"/>
                <a:gd name="connsiteX3" fmla="*/ 569914 w 569914"/>
                <a:gd name="connsiteY3" fmla="*/ 0 h 569735"/>
                <a:gd name="connsiteX4" fmla="*/ 503890 w 569914"/>
                <a:gd name="connsiteY4" fmla="*/ 15564 h 5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14" h="569735">
                  <a:moveTo>
                    <a:pt x="503890" y="15564"/>
                  </a:moveTo>
                  <a:lnTo>
                    <a:pt x="15820" y="503526"/>
                  </a:lnTo>
                  <a:cubicBezTo>
                    <a:pt x="9524" y="525213"/>
                    <a:pt x="4255" y="547283"/>
                    <a:pt x="0" y="569736"/>
                  </a:cubicBezTo>
                  <a:lnTo>
                    <a:pt x="569914" y="0"/>
                  </a:lnTo>
                  <a:cubicBezTo>
                    <a:pt x="547543" y="4252"/>
                    <a:pt x="525535" y="9440"/>
                    <a:pt x="503890" y="15564"/>
                  </a:cubicBezTo>
                  <a:close/>
                </a:path>
              </a:pathLst>
            </a:custGeom>
            <a:solidFill>
              <a:srgbClr val="000000"/>
            </a:solidFill>
            <a:ln w="6379"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F2910DD-2688-5546-84B9-9764767AC57B}"/>
                </a:ext>
              </a:extLst>
            </p:cNvPr>
            <p:cNvSpPr/>
            <p:nvPr/>
          </p:nvSpPr>
          <p:spPr>
            <a:xfrm>
              <a:off x="1260580" y="68827"/>
              <a:ext cx="612399" cy="612344"/>
            </a:xfrm>
            <a:custGeom>
              <a:avLst/>
              <a:gdLst>
                <a:gd name="connsiteX0" fmla="*/ 601300 w 612399"/>
                <a:gd name="connsiteY0" fmla="*/ 61490 h 612344"/>
                <a:gd name="connsiteX1" fmla="*/ 612400 w 612399"/>
                <a:gd name="connsiteY1" fmla="*/ 0 h 612344"/>
                <a:gd name="connsiteX2" fmla="*/ 0 w 612399"/>
                <a:gd name="connsiteY2" fmla="*/ 612345 h 612344"/>
                <a:gd name="connsiteX3" fmla="*/ 61431 w 612399"/>
                <a:gd name="connsiteY3" fmla="*/ 601246 h 612344"/>
              </a:gdLst>
              <a:ahLst/>
              <a:cxnLst>
                <a:cxn ang="0">
                  <a:pos x="connsiteX0" y="connsiteY0"/>
                </a:cxn>
                <a:cxn ang="0">
                  <a:pos x="connsiteX1" y="connsiteY1"/>
                </a:cxn>
                <a:cxn ang="0">
                  <a:pos x="connsiteX2" y="connsiteY2"/>
                </a:cxn>
                <a:cxn ang="0">
                  <a:pos x="connsiteX3" y="connsiteY3"/>
                </a:cxn>
              </a:cxnLst>
              <a:rect l="l" t="t" r="r" b="b"/>
              <a:pathLst>
                <a:path w="612399" h="612344">
                  <a:moveTo>
                    <a:pt x="601300" y="61490"/>
                  </a:moveTo>
                  <a:cubicBezTo>
                    <a:pt x="605829" y="41333"/>
                    <a:pt x="609529" y="20794"/>
                    <a:pt x="612400" y="0"/>
                  </a:cubicBezTo>
                  <a:lnTo>
                    <a:pt x="0" y="612345"/>
                  </a:lnTo>
                  <a:cubicBezTo>
                    <a:pt x="20732" y="609538"/>
                    <a:pt x="41273" y="605966"/>
                    <a:pt x="61431" y="601246"/>
                  </a:cubicBezTo>
                  <a:close/>
                </a:path>
              </a:pathLst>
            </a:custGeom>
            <a:solidFill>
              <a:srgbClr val="000000"/>
            </a:solidFill>
            <a:ln w="6379"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F6872AE-D112-B546-A72B-CCEA28684357}"/>
                </a:ext>
              </a:extLst>
            </p:cNvPr>
            <p:cNvSpPr/>
            <p:nvPr/>
          </p:nvSpPr>
          <p:spPr>
            <a:xfrm>
              <a:off x="583049" y="-609152"/>
              <a:ext cx="1028129" cy="1028483"/>
            </a:xfrm>
            <a:custGeom>
              <a:avLst/>
              <a:gdLst>
                <a:gd name="connsiteX0" fmla="*/ 999551 w 1028129"/>
                <a:gd name="connsiteY0" fmla="*/ 0 h 1028483"/>
                <a:gd name="connsiteX1" fmla="*/ 0 w 1028129"/>
                <a:gd name="connsiteY1" fmla="*/ 999908 h 1028483"/>
                <a:gd name="connsiteX2" fmla="*/ 21753 w 1028129"/>
                <a:gd name="connsiteY2" fmla="*/ 1028484 h 1028483"/>
                <a:gd name="connsiteX3" fmla="*/ 1028130 w 1028129"/>
                <a:gd name="connsiteY3" fmla="*/ 21815 h 1028483"/>
                <a:gd name="connsiteX4" fmla="*/ 999551 w 1028129"/>
                <a:gd name="connsiteY4" fmla="*/ 0 h 102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29" h="1028483">
                  <a:moveTo>
                    <a:pt x="999551" y="0"/>
                  </a:moveTo>
                  <a:lnTo>
                    <a:pt x="0" y="999908"/>
                  </a:lnTo>
                  <a:cubicBezTo>
                    <a:pt x="7017" y="1009603"/>
                    <a:pt x="14289" y="1019044"/>
                    <a:pt x="21753" y="1028484"/>
                  </a:cubicBezTo>
                  <a:lnTo>
                    <a:pt x="1028130" y="21815"/>
                  </a:lnTo>
                  <a:cubicBezTo>
                    <a:pt x="1018816" y="14288"/>
                    <a:pt x="1009247" y="7016"/>
                    <a:pt x="999551" y="0"/>
                  </a:cubicBezTo>
                  <a:close/>
                </a:path>
              </a:pathLst>
            </a:custGeom>
            <a:solidFill>
              <a:srgbClr val="000000"/>
            </a:solidFill>
            <a:ln w="637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F592817-5580-0142-9113-8315D7D9280B}"/>
                </a:ext>
              </a:extLst>
            </p:cNvPr>
            <p:cNvSpPr/>
            <p:nvPr/>
          </p:nvSpPr>
          <p:spPr>
            <a:xfrm>
              <a:off x="698895" y="-492934"/>
              <a:ext cx="1032403" cy="1032055"/>
            </a:xfrm>
            <a:custGeom>
              <a:avLst/>
              <a:gdLst>
                <a:gd name="connsiteX0" fmla="*/ 1009630 w 1032403"/>
                <a:gd name="connsiteY0" fmla="*/ 0 h 1032055"/>
                <a:gd name="connsiteX1" fmla="*/ 0 w 1032403"/>
                <a:gd name="connsiteY1" fmla="*/ 1009476 h 1032055"/>
                <a:gd name="connsiteX2" fmla="*/ 27877 w 1032403"/>
                <a:gd name="connsiteY2" fmla="*/ 1032056 h 1032055"/>
                <a:gd name="connsiteX3" fmla="*/ 1032404 w 1032403"/>
                <a:gd name="connsiteY3" fmla="*/ 27811 h 1032055"/>
                <a:gd name="connsiteX4" fmla="*/ 1009630 w 1032403"/>
                <a:gd name="connsiteY4" fmla="*/ 0 h 103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03" h="1032055">
                  <a:moveTo>
                    <a:pt x="1009630" y="0"/>
                  </a:moveTo>
                  <a:lnTo>
                    <a:pt x="0" y="1009476"/>
                  </a:lnTo>
                  <a:cubicBezTo>
                    <a:pt x="9122" y="1017258"/>
                    <a:pt x="18372" y="1024784"/>
                    <a:pt x="27877" y="1032056"/>
                  </a:cubicBezTo>
                  <a:lnTo>
                    <a:pt x="1032404" y="27811"/>
                  </a:lnTo>
                  <a:cubicBezTo>
                    <a:pt x="1024876" y="18370"/>
                    <a:pt x="1017349" y="9058"/>
                    <a:pt x="1009630" y="0"/>
                  </a:cubicBezTo>
                  <a:close/>
                </a:path>
              </a:pathLst>
            </a:custGeom>
            <a:solidFill>
              <a:srgbClr val="000000"/>
            </a:solidFill>
            <a:ln w="637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81892C0-D2C0-2B4F-B92F-BE43E818BED1}"/>
                </a:ext>
              </a:extLst>
            </p:cNvPr>
            <p:cNvSpPr/>
            <p:nvPr/>
          </p:nvSpPr>
          <p:spPr>
            <a:xfrm>
              <a:off x="496994" y="-694880"/>
              <a:ext cx="964529" cy="964506"/>
            </a:xfrm>
            <a:custGeom>
              <a:avLst/>
              <a:gdLst>
                <a:gd name="connsiteX0" fmla="*/ 929253 w 964529"/>
                <a:gd name="connsiteY0" fmla="*/ 0 h 964506"/>
                <a:gd name="connsiteX1" fmla="*/ 0 w 964529"/>
                <a:gd name="connsiteY1" fmla="*/ 929233 h 964506"/>
                <a:gd name="connsiteX2" fmla="*/ 15055 w 964529"/>
                <a:gd name="connsiteY2" fmla="*/ 964507 h 964506"/>
                <a:gd name="connsiteX3" fmla="*/ 964529 w 964529"/>
                <a:gd name="connsiteY3" fmla="*/ 15117 h 964506"/>
                <a:gd name="connsiteX4" fmla="*/ 929253 w 964529"/>
                <a:gd name="connsiteY4" fmla="*/ 0 h 9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29" h="964506">
                  <a:moveTo>
                    <a:pt x="929253" y="0"/>
                  </a:moveTo>
                  <a:lnTo>
                    <a:pt x="0" y="929233"/>
                  </a:lnTo>
                  <a:cubicBezTo>
                    <a:pt x="4721" y="941180"/>
                    <a:pt x="9741" y="952942"/>
                    <a:pt x="15055" y="964507"/>
                  </a:cubicBezTo>
                  <a:lnTo>
                    <a:pt x="964529" y="15117"/>
                  </a:lnTo>
                  <a:cubicBezTo>
                    <a:pt x="953002" y="9759"/>
                    <a:pt x="941246" y="4720"/>
                    <a:pt x="929253" y="0"/>
                  </a:cubicBezTo>
                  <a:close/>
                </a:path>
              </a:pathLst>
            </a:custGeom>
            <a:solidFill>
              <a:srgbClr val="000000"/>
            </a:solidFill>
            <a:ln w="637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29B9540-C62C-C842-8910-653DE1B208C5}"/>
                </a:ext>
              </a:extLst>
            </p:cNvPr>
            <p:cNvSpPr/>
            <p:nvPr/>
          </p:nvSpPr>
          <p:spPr>
            <a:xfrm>
              <a:off x="844595" y="-347184"/>
              <a:ext cx="976012" cy="976115"/>
            </a:xfrm>
            <a:custGeom>
              <a:avLst/>
              <a:gdLst>
                <a:gd name="connsiteX0" fmla="*/ 960255 w 976012"/>
                <a:gd name="connsiteY0" fmla="*/ 0 h 976115"/>
                <a:gd name="connsiteX1" fmla="*/ 0 w 976012"/>
                <a:gd name="connsiteY1" fmla="*/ 960106 h 976115"/>
                <a:gd name="connsiteX2" fmla="*/ 34384 w 976012"/>
                <a:gd name="connsiteY2" fmla="*/ 976116 h 976115"/>
                <a:gd name="connsiteX3" fmla="*/ 976012 w 976012"/>
                <a:gd name="connsiteY3" fmla="*/ 34381 h 976115"/>
                <a:gd name="connsiteX4" fmla="*/ 960255 w 976012"/>
                <a:gd name="connsiteY4" fmla="*/ 0 h 9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012" h="976115">
                  <a:moveTo>
                    <a:pt x="960255" y="0"/>
                  </a:moveTo>
                  <a:lnTo>
                    <a:pt x="0" y="960106"/>
                  </a:lnTo>
                  <a:cubicBezTo>
                    <a:pt x="11310" y="965719"/>
                    <a:pt x="22774" y="971058"/>
                    <a:pt x="34384" y="976116"/>
                  </a:cubicBezTo>
                  <a:lnTo>
                    <a:pt x="976012" y="34381"/>
                  </a:lnTo>
                  <a:cubicBezTo>
                    <a:pt x="971228" y="22708"/>
                    <a:pt x="965869" y="11290"/>
                    <a:pt x="960255" y="0"/>
                  </a:cubicBezTo>
                  <a:close/>
                </a:path>
              </a:pathLst>
            </a:custGeom>
            <a:solidFill>
              <a:srgbClr val="000000"/>
            </a:solidFill>
            <a:ln w="637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420C9A8-4993-B045-8A45-1529F46F84B0}"/>
                </a:ext>
              </a:extLst>
            </p:cNvPr>
            <p:cNvSpPr/>
            <p:nvPr/>
          </p:nvSpPr>
          <p:spPr>
            <a:xfrm>
              <a:off x="11581875" y="1387346"/>
              <a:ext cx="954067" cy="905887"/>
            </a:xfrm>
            <a:custGeom>
              <a:avLst/>
              <a:gdLst>
                <a:gd name="connsiteX0" fmla="*/ 954067 w 954067"/>
                <a:gd name="connsiteY0" fmla="*/ 423156 h 905887"/>
                <a:gd name="connsiteX1" fmla="*/ 0 w 954067"/>
                <a:gd name="connsiteY1" fmla="*/ 905888 h 905887"/>
                <a:gd name="connsiteX2" fmla="*/ 739855 w 954067"/>
                <a:gd name="connsiteY2" fmla="*/ 0 h 905887"/>
                <a:gd name="connsiteX3" fmla="*/ 954067 w 954067"/>
                <a:gd name="connsiteY3" fmla="*/ 423156 h 905887"/>
              </a:gdLst>
              <a:ahLst/>
              <a:cxnLst>
                <a:cxn ang="0">
                  <a:pos x="connsiteX0" y="connsiteY0"/>
                </a:cxn>
                <a:cxn ang="0">
                  <a:pos x="connsiteX1" y="connsiteY1"/>
                </a:cxn>
                <a:cxn ang="0">
                  <a:pos x="connsiteX2" y="connsiteY2"/>
                </a:cxn>
                <a:cxn ang="0">
                  <a:pos x="connsiteX3" y="connsiteY3"/>
                </a:cxn>
              </a:cxnLst>
              <a:rect l="l" t="t" r="r" b="b"/>
              <a:pathLst>
                <a:path w="954067" h="905887">
                  <a:moveTo>
                    <a:pt x="954067" y="423156"/>
                  </a:moveTo>
                  <a:lnTo>
                    <a:pt x="0" y="905888"/>
                  </a:lnTo>
                  <a:lnTo>
                    <a:pt x="739855" y="0"/>
                  </a:lnTo>
                  <a:lnTo>
                    <a:pt x="954067" y="423156"/>
                  </a:lnTo>
                  <a:close/>
                </a:path>
              </a:pathLst>
            </a:custGeom>
            <a:solidFill>
              <a:schemeClr val="accent5"/>
            </a:solidFill>
            <a:ln w="637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591B0B84-1A41-F045-9DD2-8973C9CD4721}"/>
                </a:ext>
              </a:extLst>
            </p:cNvPr>
            <p:cNvSpPr/>
            <p:nvPr/>
          </p:nvSpPr>
          <p:spPr>
            <a:xfrm>
              <a:off x="11753410" y="1413562"/>
              <a:ext cx="954068" cy="905887"/>
            </a:xfrm>
            <a:custGeom>
              <a:avLst/>
              <a:gdLst>
                <a:gd name="connsiteX0" fmla="*/ 954068 w 954068"/>
                <a:gd name="connsiteY0" fmla="*/ 423220 h 905887"/>
                <a:gd name="connsiteX1" fmla="*/ 0 w 954068"/>
                <a:gd name="connsiteY1" fmla="*/ 905887 h 905887"/>
                <a:gd name="connsiteX2" fmla="*/ 739920 w 954068"/>
                <a:gd name="connsiteY2" fmla="*/ 0 h 905887"/>
                <a:gd name="connsiteX3" fmla="*/ 954068 w 954068"/>
                <a:gd name="connsiteY3" fmla="*/ 423220 h 905887"/>
              </a:gdLst>
              <a:ahLst/>
              <a:cxnLst>
                <a:cxn ang="0">
                  <a:pos x="connsiteX0" y="connsiteY0"/>
                </a:cxn>
                <a:cxn ang="0">
                  <a:pos x="connsiteX1" y="connsiteY1"/>
                </a:cxn>
                <a:cxn ang="0">
                  <a:pos x="connsiteX2" y="connsiteY2"/>
                </a:cxn>
                <a:cxn ang="0">
                  <a:pos x="connsiteX3" y="connsiteY3"/>
                </a:cxn>
              </a:cxnLst>
              <a:rect l="l" t="t" r="r" b="b"/>
              <a:pathLst>
                <a:path w="954068" h="905887">
                  <a:moveTo>
                    <a:pt x="954068" y="423220"/>
                  </a:moveTo>
                  <a:lnTo>
                    <a:pt x="0" y="905887"/>
                  </a:lnTo>
                  <a:lnTo>
                    <a:pt x="739920" y="0"/>
                  </a:lnTo>
                  <a:lnTo>
                    <a:pt x="954068" y="423220"/>
                  </a:lnTo>
                  <a:close/>
                </a:path>
              </a:pathLst>
            </a:custGeom>
            <a:noFill/>
            <a:ln w="35657" cap="flat">
              <a:solidFill>
                <a:srgbClr val="231F20"/>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3D4FE790-252F-7044-BE50-7B76A2FF53CF}"/>
                </a:ext>
              </a:extLst>
            </p:cNvPr>
            <p:cNvSpPr/>
            <p:nvPr/>
          </p:nvSpPr>
          <p:spPr>
            <a:xfrm>
              <a:off x="-208222" y="1304233"/>
              <a:ext cx="578909" cy="642068"/>
            </a:xfrm>
            <a:custGeom>
              <a:avLst/>
              <a:gdLst>
                <a:gd name="connsiteX0" fmla="*/ 578909 w 578909"/>
                <a:gd name="connsiteY0" fmla="*/ 0 h 642068"/>
                <a:gd name="connsiteX1" fmla="*/ 0 w 578909"/>
                <a:gd name="connsiteY1" fmla="*/ 281551 h 642068"/>
                <a:gd name="connsiteX2" fmla="*/ 533298 w 578909"/>
                <a:gd name="connsiteY2" fmla="*/ 642069 h 642068"/>
                <a:gd name="connsiteX3" fmla="*/ 578909 w 578909"/>
                <a:gd name="connsiteY3" fmla="*/ 0 h 642068"/>
              </a:gdLst>
              <a:ahLst/>
              <a:cxnLst>
                <a:cxn ang="0">
                  <a:pos x="connsiteX0" y="connsiteY0"/>
                </a:cxn>
                <a:cxn ang="0">
                  <a:pos x="connsiteX1" y="connsiteY1"/>
                </a:cxn>
                <a:cxn ang="0">
                  <a:pos x="connsiteX2" y="connsiteY2"/>
                </a:cxn>
                <a:cxn ang="0">
                  <a:pos x="connsiteX3" y="connsiteY3"/>
                </a:cxn>
              </a:cxnLst>
              <a:rect l="l" t="t" r="r" b="b"/>
              <a:pathLst>
                <a:path w="578909" h="642068">
                  <a:moveTo>
                    <a:pt x="578909" y="0"/>
                  </a:moveTo>
                  <a:lnTo>
                    <a:pt x="0" y="281551"/>
                  </a:lnTo>
                  <a:lnTo>
                    <a:pt x="533298" y="642069"/>
                  </a:lnTo>
                  <a:lnTo>
                    <a:pt x="578909" y="0"/>
                  </a:lnTo>
                  <a:close/>
                </a:path>
              </a:pathLst>
            </a:custGeom>
            <a:noFill/>
            <a:ln w="35657" cap="flat">
              <a:solidFill>
                <a:srgbClr val="231F2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7B88D84-C6D0-7F4B-BA29-EB647B876B64}"/>
                </a:ext>
              </a:extLst>
            </p:cNvPr>
            <p:cNvSpPr/>
            <p:nvPr/>
          </p:nvSpPr>
          <p:spPr>
            <a:xfrm>
              <a:off x="9465268" y="6268943"/>
              <a:ext cx="829811" cy="713776"/>
            </a:xfrm>
            <a:custGeom>
              <a:avLst/>
              <a:gdLst>
                <a:gd name="connsiteX0" fmla="*/ 606403 w 829811"/>
                <a:gd name="connsiteY0" fmla="*/ 98551 h 713776"/>
                <a:gd name="connsiteX1" fmla="*/ 534255 w 829811"/>
                <a:gd name="connsiteY1" fmla="*/ 490324 h 713776"/>
                <a:gd name="connsiteX2" fmla="*/ 142766 w 829811"/>
                <a:gd name="connsiteY2" fmla="*/ 418629 h 713776"/>
                <a:gd name="connsiteX3" fmla="*/ 0 w 829811"/>
                <a:gd name="connsiteY3" fmla="*/ 517178 h 713776"/>
                <a:gd name="connsiteX4" fmla="*/ 633196 w 829811"/>
                <a:gd name="connsiteY4" fmla="*/ 633141 h 713776"/>
                <a:gd name="connsiteX5" fmla="*/ 749169 w 829811"/>
                <a:gd name="connsiteY5" fmla="*/ 2 h 713776"/>
                <a:gd name="connsiteX6" fmla="*/ 606403 w 829811"/>
                <a:gd name="connsiteY6" fmla="*/ 98551 h 71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811" h="713776">
                  <a:moveTo>
                    <a:pt x="606403" y="98551"/>
                  </a:moveTo>
                  <a:cubicBezTo>
                    <a:pt x="694691" y="226633"/>
                    <a:pt x="662349" y="402044"/>
                    <a:pt x="534255" y="490324"/>
                  </a:cubicBezTo>
                  <a:cubicBezTo>
                    <a:pt x="406289" y="578476"/>
                    <a:pt x="231181" y="546392"/>
                    <a:pt x="142766" y="418629"/>
                  </a:cubicBezTo>
                  <a:cubicBezTo>
                    <a:pt x="142766" y="418246"/>
                    <a:pt x="-255" y="516795"/>
                    <a:pt x="0" y="517178"/>
                  </a:cubicBezTo>
                  <a:cubicBezTo>
                    <a:pt x="142830" y="724036"/>
                    <a:pt x="426320" y="775957"/>
                    <a:pt x="633196" y="633141"/>
                  </a:cubicBezTo>
                  <a:cubicBezTo>
                    <a:pt x="840072" y="490324"/>
                    <a:pt x="891999" y="206859"/>
                    <a:pt x="749169" y="2"/>
                  </a:cubicBezTo>
                  <a:cubicBezTo>
                    <a:pt x="748914" y="-509"/>
                    <a:pt x="606149" y="98041"/>
                    <a:pt x="606403" y="98551"/>
                  </a:cubicBezTo>
                  <a:close/>
                </a:path>
              </a:pathLst>
            </a:custGeom>
            <a:solidFill>
              <a:schemeClr val="accent5"/>
            </a:solidFill>
            <a:ln w="637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E3615C-57B6-5547-B01D-22B244DDD04F}"/>
                </a:ext>
              </a:extLst>
            </p:cNvPr>
            <p:cNvSpPr/>
            <p:nvPr/>
          </p:nvSpPr>
          <p:spPr>
            <a:xfrm>
              <a:off x="9555023" y="6239920"/>
              <a:ext cx="828631" cy="711979"/>
            </a:xfrm>
            <a:custGeom>
              <a:avLst/>
              <a:gdLst>
                <a:gd name="connsiteX0" fmla="*/ 606404 w 828631"/>
                <a:gd name="connsiteY0" fmla="*/ 98424 h 711979"/>
                <a:gd name="connsiteX1" fmla="*/ 534255 w 828631"/>
                <a:gd name="connsiteY1" fmla="*/ 490197 h 711979"/>
                <a:gd name="connsiteX2" fmla="*/ 142766 w 828631"/>
                <a:gd name="connsiteY2" fmla="*/ 418501 h 711979"/>
                <a:gd name="connsiteX3" fmla="*/ 0 w 828631"/>
                <a:gd name="connsiteY3" fmla="*/ 517051 h 711979"/>
                <a:gd name="connsiteX4" fmla="*/ 633643 w 828631"/>
                <a:gd name="connsiteY4" fmla="*/ 630207 h 711979"/>
                <a:gd name="connsiteX5" fmla="*/ 749170 w 828631"/>
                <a:gd name="connsiteY5" fmla="*/ 2 h 711979"/>
                <a:gd name="connsiteX6" fmla="*/ 606404 w 828631"/>
                <a:gd name="connsiteY6" fmla="*/ 98424 h 7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31" h="711979">
                  <a:moveTo>
                    <a:pt x="606404" y="98424"/>
                  </a:moveTo>
                  <a:cubicBezTo>
                    <a:pt x="694691" y="226506"/>
                    <a:pt x="662349" y="401917"/>
                    <a:pt x="534255" y="490197"/>
                  </a:cubicBezTo>
                  <a:cubicBezTo>
                    <a:pt x="406290" y="578349"/>
                    <a:pt x="231181" y="546265"/>
                    <a:pt x="142766" y="418501"/>
                  </a:cubicBezTo>
                  <a:cubicBezTo>
                    <a:pt x="142766" y="418119"/>
                    <a:pt x="-254" y="516668"/>
                    <a:pt x="0" y="517051"/>
                  </a:cubicBezTo>
                  <a:cubicBezTo>
                    <a:pt x="143723" y="723271"/>
                    <a:pt x="427404" y="773916"/>
                    <a:pt x="633643" y="630207"/>
                  </a:cubicBezTo>
                  <a:cubicBezTo>
                    <a:pt x="838606" y="487454"/>
                    <a:pt x="890149" y="206158"/>
                    <a:pt x="749170" y="2"/>
                  </a:cubicBezTo>
                  <a:cubicBezTo>
                    <a:pt x="748914" y="-508"/>
                    <a:pt x="606149" y="98041"/>
                    <a:pt x="606404" y="98424"/>
                  </a:cubicBezTo>
                  <a:close/>
                </a:path>
              </a:pathLst>
            </a:custGeom>
            <a:noFill/>
            <a:ln w="35657" cap="flat">
              <a:solidFill>
                <a:srgbClr val="231F20"/>
              </a:solid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2D4275-8107-D649-BCD3-131AC1C74982}"/>
                </a:ext>
              </a:extLst>
            </p:cNvPr>
            <p:cNvSpPr/>
            <p:nvPr/>
          </p:nvSpPr>
          <p:spPr>
            <a:xfrm>
              <a:off x="-45156" y="5522522"/>
              <a:ext cx="3535573" cy="1432248"/>
            </a:xfrm>
            <a:custGeom>
              <a:avLst/>
              <a:gdLst>
                <a:gd name="connsiteX0" fmla="*/ 2665 w 3535573"/>
                <a:gd name="connsiteY0" fmla="*/ 0 h 1432248"/>
                <a:gd name="connsiteX1" fmla="*/ 1370549 w 3535573"/>
                <a:gd name="connsiteY1" fmla="*/ 793688 h 1432248"/>
                <a:gd name="connsiteX2" fmla="*/ 3535574 w 3535573"/>
                <a:gd name="connsiteY2" fmla="*/ 1432248 h 1432248"/>
                <a:gd name="connsiteX3" fmla="*/ 2665 w 3535573"/>
                <a:gd name="connsiteY3" fmla="*/ 1432248 h 1432248"/>
                <a:gd name="connsiteX4" fmla="*/ 2665 w 3535573"/>
                <a:gd name="connsiteY4" fmla="*/ 0 h 14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573" h="1432248">
                  <a:moveTo>
                    <a:pt x="2665" y="0"/>
                  </a:moveTo>
                  <a:cubicBezTo>
                    <a:pt x="356326" y="0"/>
                    <a:pt x="627823" y="594421"/>
                    <a:pt x="1370549" y="793688"/>
                  </a:cubicBezTo>
                  <a:cubicBezTo>
                    <a:pt x="2357342" y="1058399"/>
                    <a:pt x="3535574" y="984344"/>
                    <a:pt x="3535574" y="1432248"/>
                  </a:cubicBezTo>
                  <a:lnTo>
                    <a:pt x="2665" y="1432248"/>
                  </a:lnTo>
                  <a:cubicBezTo>
                    <a:pt x="2665" y="1432248"/>
                    <a:pt x="-3331" y="0"/>
                    <a:pt x="2665" y="0"/>
                  </a:cubicBezTo>
                  <a:close/>
                </a:path>
              </a:pathLst>
            </a:custGeom>
            <a:solidFill>
              <a:schemeClr val="accent5"/>
            </a:solidFill>
            <a:ln w="6379"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5C993A6-A595-8D41-87C4-5DBA665BE6E1}"/>
                </a:ext>
              </a:extLst>
            </p:cNvPr>
            <p:cNvSpPr/>
            <p:nvPr/>
          </p:nvSpPr>
          <p:spPr>
            <a:xfrm>
              <a:off x="1173887" y="5683518"/>
              <a:ext cx="832098" cy="831959"/>
            </a:xfrm>
            <a:custGeom>
              <a:avLst/>
              <a:gdLst>
                <a:gd name="connsiteX0" fmla="*/ 532788 w 832098"/>
                <a:gd name="connsiteY0" fmla="*/ 702538 h 831959"/>
                <a:gd name="connsiteX1" fmla="*/ 463063 w 832098"/>
                <a:gd name="connsiteY1" fmla="*/ 555831 h 831959"/>
                <a:gd name="connsiteX2" fmla="*/ 403291 w 832098"/>
                <a:gd name="connsiteY2" fmla="*/ 428769 h 831959"/>
                <a:gd name="connsiteX3" fmla="*/ 276218 w 832098"/>
                <a:gd name="connsiteY3" fmla="*/ 369001 h 831959"/>
                <a:gd name="connsiteX4" fmla="*/ 129497 w 832098"/>
                <a:gd name="connsiteY4" fmla="*/ 299283 h 831959"/>
                <a:gd name="connsiteX5" fmla="*/ 59773 w 832098"/>
                <a:gd name="connsiteY5" fmla="*/ 152575 h 831959"/>
                <a:gd name="connsiteX6" fmla="*/ 0 w 832098"/>
                <a:gd name="connsiteY6" fmla="*/ 25514 h 831959"/>
                <a:gd name="connsiteX7" fmla="*/ 25517 w 832098"/>
                <a:gd name="connsiteY7" fmla="*/ 0 h 831959"/>
                <a:gd name="connsiteX8" fmla="*/ 95241 w 832098"/>
                <a:gd name="connsiteY8" fmla="*/ 146708 h 831959"/>
                <a:gd name="connsiteX9" fmla="*/ 155014 w 832098"/>
                <a:gd name="connsiteY9" fmla="*/ 273706 h 831959"/>
                <a:gd name="connsiteX10" fmla="*/ 282087 w 832098"/>
                <a:gd name="connsiteY10" fmla="*/ 333473 h 831959"/>
                <a:gd name="connsiteX11" fmla="*/ 428807 w 832098"/>
                <a:gd name="connsiteY11" fmla="*/ 403190 h 831959"/>
                <a:gd name="connsiteX12" fmla="*/ 498532 w 832098"/>
                <a:gd name="connsiteY12" fmla="*/ 549898 h 831959"/>
                <a:gd name="connsiteX13" fmla="*/ 558305 w 832098"/>
                <a:gd name="connsiteY13" fmla="*/ 676960 h 831959"/>
                <a:gd name="connsiteX14" fmla="*/ 685377 w 832098"/>
                <a:gd name="connsiteY14" fmla="*/ 736727 h 831959"/>
                <a:gd name="connsiteX15" fmla="*/ 832098 w 832098"/>
                <a:gd name="connsiteY15" fmla="*/ 806445 h 831959"/>
                <a:gd name="connsiteX16" fmla="*/ 806581 w 832098"/>
                <a:gd name="connsiteY16" fmla="*/ 831959 h 831959"/>
                <a:gd name="connsiteX17" fmla="*/ 679509 w 832098"/>
                <a:gd name="connsiteY17" fmla="*/ 772192 h 831959"/>
                <a:gd name="connsiteX18" fmla="*/ 532788 w 832098"/>
                <a:gd name="connsiteY18" fmla="*/ 702538 h 8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2098" h="831959">
                  <a:moveTo>
                    <a:pt x="532788" y="702538"/>
                  </a:moveTo>
                  <a:cubicBezTo>
                    <a:pt x="478373" y="648129"/>
                    <a:pt x="470591" y="601374"/>
                    <a:pt x="463063" y="555831"/>
                  </a:cubicBezTo>
                  <a:cubicBezTo>
                    <a:pt x="456174" y="514370"/>
                    <a:pt x="449604" y="475141"/>
                    <a:pt x="403291" y="428769"/>
                  </a:cubicBezTo>
                  <a:cubicBezTo>
                    <a:pt x="356978" y="382396"/>
                    <a:pt x="317746" y="375954"/>
                    <a:pt x="276218" y="369001"/>
                  </a:cubicBezTo>
                  <a:cubicBezTo>
                    <a:pt x="230989" y="361474"/>
                    <a:pt x="184230" y="353693"/>
                    <a:pt x="129497" y="299283"/>
                  </a:cubicBezTo>
                  <a:cubicBezTo>
                    <a:pt x="74764" y="244874"/>
                    <a:pt x="67300" y="198119"/>
                    <a:pt x="59773" y="152575"/>
                  </a:cubicBezTo>
                  <a:cubicBezTo>
                    <a:pt x="52883" y="111051"/>
                    <a:pt x="46313" y="71886"/>
                    <a:pt x="0" y="25514"/>
                  </a:cubicBezTo>
                  <a:lnTo>
                    <a:pt x="25517" y="0"/>
                  </a:lnTo>
                  <a:cubicBezTo>
                    <a:pt x="79931" y="54409"/>
                    <a:pt x="87714" y="101228"/>
                    <a:pt x="95241" y="146708"/>
                  </a:cubicBezTo>
                  <a:cubicBezTo>
                    <a:pt x="102130" y="188168"/>
                    <a:pt x="108701" y="227397"/>
                    <a:pt x="155014" y="273706"/>
                  </a:cubicBezTo>
                  <a:cubicBezTo>
                    <a:pt x="201326" y="320013"/>
                    <a:pt x="240558" y="326584"/>
                    <a:pt x="282087" y="333473"/>
                  </a:cubicBezTo>
                  <a:cubicBezTo>
                    <a:pt x="327315" y="340999"/>
                    <a:pt x="374074" y="348781"/>
                    <a:pt x="428807" y="403190"/>
                  </a:cubicBezTo>
                  <a:cubicBezTo>
                    <a:pt x="483541" y="457600"/>
                    <a:pt x="491004" y="504419"/>
                    <a:pt x="498532" y="549898"/>
                  </a:cubicBezTo>
                  <a:cubicBezTo>
                    <a:pt x="505421" y="591423"/>
                    <a:pt x="511992" y="630587"/>
                    <a:pt x="558305" y="676960"/>
                  </a:cubicBezTo>
                  <a:cubicBezTo>
                    <a:pt x="604617" y="723332"/>
                    <a:pt x="643849" y="729838"/>
                    <a:pt x="685377" y="736727"/>
                  </a:cubicBezTo>
                  <a:cubicBezTo>
                    <a:pt x="730606" y="744254"/>
                    <a:pt x="777429" y="752036"/>
                    <a:pt x="832098" y="806445"/>
                  </a:cubicBezTo>
                  <a:lnTo>
                    <a:pt x="806581" y="831959"/>
                  </a:lnTo>
                  <a:cubicBezTo>
                    <a:pt x="760205" y="785651"/>
                    <a:pt x="720973" y="779081"/>
                    <a:pt x="679509" y="772192"/>
                  </a:cubicBezTo>
                  <a:cubicBezTo>
                    <a:pt x="633961" y="764729"/>
                    <a:pt x="587202" y="756947"/>
                    <a:pt x="532788" y="702538"/>
                  </a:cubicBezTo>
                  <a:close/>
                </a:path>
              </a:pathLst>
            </a:custGeom>
            <a:solidFill>
              <a:srgbClr val="231F20"/>
            </a:solidFill>
            <a:ln w="6379"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F4B1540B-48EC-0E43-A82B-F31013714020}"/>
                </a:ext>
              </a:extLst>
            </p:cNvPr>
            <p:cNvSpPr/>
            <p:nvPr/>
          </p:nvSpPr>
          <p:spPr>
            <a:xfrm>
              <a:off x="231288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0F78BE5E-8904-CB4E-9B8E-2BA879A0BFBD}"/>
                </a:ext>
              </a:extLst>
            </p:cNvPr>
            <p:cNvSpPr/>
            <p:nvPr/>
          </p:nvSpPr>
          <p:spPr>
            <a:xfrm>
              <a:off x="240557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7BFF77D-109A-4C4B-905E-508EAF6D6E3E}"/>
                </a:ext>
              </a:extLst>
            </p:cNvPr>
            <p:cNvSpPr/>
            <p:nvPr/>
          </p:nvSpPr>
          <p:spPr>
            <a:xfrm>
              <a:off x="249826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5CD8EAF-F8E5-0B4E-A7F7-D33377A081A0}"/>
                </a:ext>
              </a:extLst>
            </p:cNvPr>
            <p:cNvSpPr/>
            <p:nvPr/>
          </p:nvSpPr>
          <p:spPr>
            <a:xfrm>
              <a:off x="259095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6C1A12DE-5DF7-F64F-A633-39EF0274C6DE}"/>
                </a:ext>
              </a:extLst>
            </p:cNvPr>
            <p:cNvSpPr/>
            <p:nvPr/>
          </p:nvSpPr>
          <p:spPr>
            <a:xfrm>
              <a:off x="268364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E5FC66B-ACB7-C443-B5D2-84BCA7FF8D4F}"/>
                </a:ext>
              </a:extLst>
            </p:cNvPr>
            <p:cNvSpPr/>
            <p:nvPr/>
          </p:nvSpPr>
          <p:spPr>
            <a:xfrm>
              <a:off x="2776269"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555D105-D6D2-D446-A012-E57E80644853}"/>
                </a:ext>
              </a:extLst>
            </p:cNvPr>
            <p:cNvSpPr/>
            <p:nvPr/>
          </p:nvSpPr>
          <p:spPr>
            <a:xfrm>
              <a:off x="286895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FBF28C14-416D-5640-8D79-6EDB56D811A2}"/>
                </a:ext>
              </a:extLst>
            </p:cNvPr>
            <p:cNvSpPr/>
            <p:nvPr/>
          </p:nvSpPr>
          <p:spPr>
            <a:xfrm>
              <a:off x="2961648"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AAC57F8-A931-9E4F-AF85-8C5C293D2353}"/>
                </a:ext>
              </a:extLst>
            </p:cNvPr>
            <p:cNvSpPr/>
            <p:nvPr/>
          </p:nvSpPr>
          <p:spPr>
            <a:xfrm>
              <a:off x="3054337"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3E5C09C-045D-0744-AFE5-597102525611}"/>
                </a:ext>
              </a:extLst>
            </p:cNvPr>
            <p:cNvSpPr/>
            <p:nvPr/>
          </p:nvSpPr>
          <p:spPr>
            <a:xfrm>
              <a:off x="3147026"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80E1A2BD-3625-E84C-8A61-7AC6B8CB7149}"/>
                </a:ext>
              </a:extLst>
            </p:cNvPr>
            <p:cNvSpPr/>
            <p:nvPr/>
          </p:nvSpPr>
          <p:spPr>
            <a:xfrm>
              <a:off x="323971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DE5EED0-0D66-554F-9686-6F2E9557275C}"/>
                </a:ext>
              </a:extLst>
            </p:cNvPr>
            <p:cNvSpPr/>
            <p:nvPr/>
          </p:nvSpPr>
          <p:spPr>
            <a:xfrm>
              <a:off x="3332405"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EEB8E12-985F-204A-9CA3-A9EDB22D024C}"/>
                </a:ext>
              </a:extLst>
            </p:cNvPr>
            <p:cNvSpPr/>
            <p:nvPr/>
          </p:nvSpPr>
          <p:spPr>
            <a:xfrm>
              <a:off x="3425094"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2867480-85F5-3D44-94F3-6E7A4028CF49}"/>
                </a:ext>
              </a:extLst>
            </p:cNvPr>
            <p:cNvSpPr/>
            <p:nvPr/>
          </p:nvSpPr>
          <p:spPr>
            <a:xfrm>
              <a:off x="3517783"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AFCA7E3-5746-0649-A1E7-D8A64FC3D21F}"/>
                </a:ext>
              </a:extLst>
            </p:cNvPr>
            <p:cNvSpPr/>
            <p:nvPr/>
          </p:nvSpPr>
          <p:spPr>
            <a:xfrm>
              <a:off x="361047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A6F53A3-8A37-D54D-A849-7CAEBE1AED2C}"/>
                </a:ext>
              </a:extLst>
            </p:cNvPr>
            <p:cNvSpPr/>
            <p:nvPr/>
          </p:nvSpPr>
          <p:spPr>
            <a:xfrm>
              <a:off x="3703162" y="6109097"/>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966157AE-2CB9-5F46-AB58-AAF3A1AAFBBA}"/>
                </a:ext>
              </a:extLst>
            </p:cNvPr>
            <p:cNvSpPr/>
            <p:nvPr/>
          </p:nvSpPr>
          <p:spPr>
            <a:xfrm>
              <a:off x="231288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DD2335F-C31A-634A-AABB-91642E6DE860}"/>
                </a:ext>
              </a:extLst>
            </p:cNvPr>
            <p:cNvSpPr/>
            <p:nvPr/>
          </p:nvSpPr>
          <p:spPr>
            <a:xfrm>
              <a:off x="240557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DD0D4CDD-78E1-7E42-8BEE-93B17D7D51A9}"/>
                </a:ext>
              </a:extLst>
            </p:cNvPr>
            <p:cNvSpPr/>
            <p:nvPr/>
          </p:nvSpPr>
          <p:spPr>
            <a:xfrm>
              <a:off x="249826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F1CAE03-26DD-E24F-A34D-0CBF3AD01B7B}"/>
                </a:ext>
              </a:extLst>
            </p:cNvPr>
            <p:cNvSpPr/>
            <p:nvPr/>
          </p:nvSpPr>
          <p:spPr>
            <a:xfrm>
              <a:off x="259095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735DB154-D0A4-FD49-A3E5-55F059304854}"/>
                </a:ext>
              </a:extLst>
            </p:cNvPr>
            <p:cNvSpPr/>
            <p:nvPr/>
          </p:nvSpPr>
          <p:spPr>
            <a:xfrm>
              <a:off x="268364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761D63A4-7034-9B49-A48E-3ED882703A94}"/>
                </a:ext>
              </a:extLst>
            </p:cNvPr>
            <p:cNvSpPr/>
            <p:nvPr/>
          </p:nvSpPr>
          <p:spPr>
            <a:xfrm>
              <a:off x="2776269"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85EFBA08-1AD0-634A-BCCC-52D66B178616}"/>
                </a:ext>
              </a:extLst>
            </p:cNvPr>
            <p:cNvSpPr/>
            <p:nvPr/>
          </p:nvSpPr>
          <p:spPr>
            <a:xfrm>
              <a:off x="286895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88EC665-F0C2-D047-A7C2-FCCE8731D4F6}"/>
                </a:ext>
              </a:extLst>
            </p:cNvPr>
            <p:cNvSpPr/>
            <p:nvPr/>
          </p:nvSpPr>
          <p:spPr>
            <a:xfrm>
              <a:off x="2961648"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781AC15F-3370-D148-B4D9-8711A95003D3}"/>
                </a:ext>
              </a:extLst>
            </p:cNvPr>
            <p:cNvSpPr/>
            <p:nvPr/>
          </p:nvSpPr>
          <p:spPr>
            <a:xfrm>
              <a:off x="3054337"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B28E385F-44A8-9847-B78A-EEE04F267E21}"/>
                </a:ext>
              </a:extLst>
            </p:cNvPr>
            <p:cNvSpPr/>
            <p:nvPr/>
          </p:nvSpPr>
          <p:spPr>
            <a:xfrm>
              <a:off x="3147026"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509B8DE-AC29-C245-BD43-81434F7F57D5}"/>
                </a:ext>
              </a:extLst>
            </p:cNvPr>
            <p:cNvSpPr/>
            <p:nvPr/>
          </p:nvSpPr>
          <p:spPr>
            <a:xfrm>
              <a:off x="323971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8F2E6FC-3205-9A4B-80EB-2674C2CB0651}"/>
                </a:ext>
              </a:extLst>
            </p:cNvPr>
            <p:cNvSpPr/>
            <p:nvPr/>
          </p:nvSpPr>
          <p:spPr>
            <a:xfrm>
              <a:off x="3332405"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B1EA867E-AB21-F844-8C51-8AF27ED04399}"/>
                </a:ext>
              </a:extLst>
            </p:cNvPr>
            <p:cNvSpPr/>
            <p:nvPr/>
          </p:nvSpPr>
          <p:spPr>
            <a:xfrm>
              <a:off x="3425094"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15562E9-3E75-FB4A-BFAA-917BA8B24A5E}"/>
                </a:ext>
              </a:extLst>
            </p:cNvPr>
            <p:cNvSpPr/>
            <p:nvPr/>
          </p:nvSpPr>
          <p:spPr>
            <a:xfrm>
              <a:off x="3517783"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48FC8A7A-131A-B44D-948A-899CCC4866FF}"/>
                </a:ext>
              </a:extLst>
            </p:cNvPr>
            <p:cNvSpPr/>
            <p:nvPr/>
          </p:nvSpPr>
          <p:spPr>
            <a:xfrm>
              <a:off x="361047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1B9BC812-9DFC-B14A-9D7D-FD60BC05FDA1}"/>
                </a:ext>
              </a:extLst>
            </p:cNvPr>
            <p:cNvSpPr/>
            <p:nvPr/>
          </p:nvSpPr>
          <p:spPr>
            <a:xfrm>
              <a:off x="3703162" y="6198206"/>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0882EB6F-B940-004F-B357-4FE005EDAE2C}"/>
                </a:ext>
              </a:extLst>
            </p:cNvPr>
            <p:cNvSpPr/>
            <p:nvPr/>
          </p:nvSpPr>
          <p:spPr>
            <a:xfrm>
              <a:off x="231288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77F147F1-4E60-C14C-BE92-D410D2FA667B}"/>
                </a:ext>
              </a:extLst>
            </p:cNvPr>
            <p:cNvSpPr/>
            <p:nvPr/>
          </p:nvSpPr>
          <p:spPr>
            <a:xfrm>
              <a:off x="240557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DFB8A4A-27DC-514A-BF5A-84D3F8291F47}"/>
                </a:ext>
              </a:extLst>
            </p:cNvPr>
            <p:cNvSpPr/>
            <p:nvPr/>
          </p:nvSpPr>
          <p:spPr>
            <a:xfrm>
              <a:off x="249826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EDE37419-B3B3-EB40-960E-FD3B5E7963AD}"/>
                </a:ext>
              </a:extLst>
            </p:cNvPr>
            <p:cNvSpPr/>
            <p:nvPr/>
          </p:nvSpPr>
          <p:spPr>
            <a:xfrm>
              <a:off x="259095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33A131F7-DA8A-4C4C-979C-2216DD2C9B21}"/>
                </a:ext>
              </a:extLst>
            </p:cNvPr>
            <p:cNvSpPr/>
            <p:nvPr/>
          </p:nvSpPr>
          <p:spPr>
            <a:xfrm>
              <a:off x="268364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344721FA-8025-5B4A-920F-9D9E1D328B72}"/>
                </a:ext>
              </a:extLst>
            </p:cNvPr>
            <p:cNvSpPr/>
            <p:nvPr/>
          </p:nvSpPr>
          <p:spPr>
            <a:xfrm>
              <a:off x="2776269"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5F5E9FE0-5913-A049-BD3C-8B0A70439542}"/>
                </a:ext>
              </a:extLst>
            </p:cNvPr>
            <p:cNvSpPr/>
            <p:nvPr/>
          </p:nvSpPr>
          <p:spPr>
            <a:xfrm>
              <a:off x="286895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E25EA551-868D-2F44-BB15-2EC26772F619}"/>
                </a:ext>
              </a:extLst>
            </p:cNvPr>
            <p:cNvSpPr/>
            <p:nvPr/>
          </p:nvSpPr>
          <p:spPr>
            <a:xfrm>
              <a:off x="2961648"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0676E07C-9E22-5240-B0E5-7ABDB46DFFF5}"/>
                </a:ext>
              </a:extLst>
            </p:cNvPr>
            <p:cNvSpPr/>
            <p:nvPr/>
          </p:nvSpPr>
          <p:spPr>
            <a:xfrm>
              <a:off x="3054337"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036CF189-E162-6E47-8BFA-EFACDB8825AD}"/>
                </a:ext>
              </a:extLst>
            </p:cNvPr>
            <p:cNvSpPr/>
            <p:nvPr/>
          </p:nvSpPr>
          <p:spPr>
            <a:xfrm>
              <a:off x="3147026"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072732-1AA5-F943-AC99-D7AB5C0566B5}"/>
                </a:ext>
              </a:extLst>
            </p:cNvPr>
            <p:cNvSpPr/>
            <p:nvPr/>
          </p:nvSpPr>
          <p:spPr>
            <a:xfrm>
              <a:off x="323971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B9E53D9-DD24-D246-AB52-86DB42850F30}"/>
                </a:ext>
              </a:extLst>
            </p:cNvPr>
            <p:cNvSpPr/>
            <p:nvPr/>
          </p:nvSpPr>
          <p:spPr>
            <a:xfrm>
              <a:off x="3332405"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CFF70F5-2EFC-9143-8700-908EB6216CFE}"/>
                </a:ext>
              </a:extLst>
            </p:cNvPr>
            <p:cNvSpPr/>
            <p:nvPr/>
          </p:nvSpPr>
          <p:spPr>
            <a:xfrm>
              <a:off x="3425094"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CEC8D70-E36C-0742-B25D-46E45AB17901}"/>
                </a:ext>
              </a:extLst>
            </p:cNvPr>
            <p:cNvSpPr/>
            <p:nvPr/>
          </p:nvSpPr>
          <p:spPr>
            <a:xfrm>
              <a:off x="3517783"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B4F5EA3-9044-1246-82C4-0F2B567457BD}"/>
                </a:ext>
              </a:extLst>
            </p:cNvPr>
            <p:cNvSpPr/>
            <p:nvPr/>
          </p:nvSpPr>
          <p:spPr>
            <a:xfrm>
              <a:off x="361047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A449CF3-D509-9842-A970-EF494F5FF5E0}"/>
                </a:ext>
              </a:extLst>
            </p:cNvPr>
            <p:cNvSpPr/>
            <p:nvPr/>
          </p:nvSpPr>
          <p:spPr>
            <a:xfrm>
              <a:off x="3703162" y="6294013"/>
              <a:ext cx="37254" cy="37250"/>
            </a:xfrm>
            <a:custGeom>
              <a:avLst/>
              <a:gdLst>
                <a:gd name="connsiteX0" fmla="*/ 37254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1"/>
                    <a:pt x="18627" y="37251"/>
                  </a:cubicBezTo>
                  <a:cubicBezTo>
                    <a:pt x="8340" y="37251"/>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E910933-95B5-594C-8D2C-99C19519112F}"/>
                </a:ext>
              </a:extLst>
            </p:cNvPr>
            <p:cNvSpPr/>
            <p:nvPr/>
          </p:nvSpPr>
          <p:spPr>
            <a:xfrm>
              <a:off x="231288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1FDE9EC4-38A9-8D4D-8DAC-3E8302D6BCF2}"/>
                </a:ext>
              </a:extLst>
            </p:cNvPr>
            <p:cNvSpPr/>
            <p:nvPr/>
          </p:nvSpPr>
          <p:spPr>
            <a:xfrm>
              <a:off x="240557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A8C442A8-C450-CC4A-9A91-991FE64C9C50}"/>
                </a:ext>
              </a:extLst>
            </p:cNvPr>
            <p:cNvSpPr/>
            <p:nvPr/>
          </p:nvSpPr>
          <p:spPr>
            <a:xfrm>
              <a:off x="249826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7B2E88F-A395-324E-94A5-B6E2201BB35D}"/>
                </a:ext>
              </a:extLst>
            </p:cNvPr>
            <p:cNvSpPr/>
            <p:nvPr/>
          </p:nvSpPr>
          <p:spPr>
            <a:xfrm>
              <a:off x="259095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48F242EC-FE30-8C4C-BC29-643DE7AEEC78}"/>
                </a:ext>
              </a:extLst>
            </p:cNvPr>
            <p:cNvSpPr/>
            <p:nvPr/>
          </p:nvSpPr>
          <p:spPr>
            <a:xfrm>
              <a:off x="268364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D14071DC-5FA5-F149-A653-995436608D73}"/>
                </a:ext>
              </a:extLst>
            </p:cNvPr>
            <p:cNvSpPr/>
            <p:nvPr/>
          </p:nvSpPr>
          <p:spPr>
            <a:xfrm>
              <a:off x="2776269"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C3C082A-0A9E-D344-9420-B6152905E4EC}"/>
                </a:ext>
              </a:extLst>
            </p:cNvPr>
            <p:cNvSpPr/>
            <p:nvPr/>
          </p:nvSpPr>
          <p:spPr>
            <a:xfrm>
              <a:off x="286895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25F9CECE-8F8C-1545-93D2-61CA30BC6B16}"/>
                </a:ext>
              </a:extLst>
            </p:cNvPr>
            <p:cNvSpPr/>
            <p:nvPr/>
          </p:nvSpPr>
          <p:spPr>
            <a:xfrm>
              <a:off x="2961648"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CE9AB0E7-3625-4547-93B9-6DEFCF539CA6}"/>
                </a:ext>
              </a:extLst>
            </p:cNvPr>
            <p:cNvSpPr/>
            <p:nvPr/>
          </p:nvSpPr>
          <p:spPr>
            <a:xfrm>
              <a:off x="3054337"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88E7E044-3514-9245-893E-A7D975A291AD}"/>
                </a:ext>
              </a:extLst>
            </p:cNvPr>
            <p:cNvSpPr/>
            <p:nvPr/>
          </p:nvSpPr>
          <p:spPr>
            <a:xfrm>
              <a:off x="3147026"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B828CBD0-041A-954C-9537-573AEA68CB48}"/>
                </a:ext>
              </a:extLst>
            </p:cNvPr>
            <p:cNvSpPr/>
            <p:nvPr/>
          </p:nvSpPr>
          <p:spPr>
            <a:xfrm>
              <a:off x="323971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68ECB759-0FFC-814F-8243-64B5B231DFD6}"/>
                </a:ext>
              </a:extLst>
            </p:cNvPr>
            <p:cNvSpPr/>
            <p:nvPr/>
          </p:nvSpPr>
          <p:spPr>
            <a:xfrm>
              <a:off x="3332405"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F8714DE5-3D54-9846-B903-8FC6E35025C9}"/>
                </a:ext>
              </a:extLst>
            </p:cNvPr>
            <p:cNvSpPr/>
            <p:nvPr/>
          </p:nvSpPr>
          <p:spPr>
            <a:xfrm>
              <a:off x="3425094"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B7946F9-B90B-B942-9B52-308F776DF6FA}"/>
                </a:ext>
              </a:extLst>
            </p:cNvPr>
            <p:cNvSpPr/>
            <p:nvPr/>
          </p:nvSpPr>
          <p:spPr>
            <a:xfrm>
              <a:off x="3517783"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3C320F1-4664-2447-892E-DEAC1AA66CF0}"/>
                </a:ext>
              </a:extLst>
            </p:cNvPr>
            <p:cNvSpPr/>
            <p:nvPr/>
          </p:nvSpPr>
          <p:spPr>
            <a:xfrm>
              <a:off x="361047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E57FE9E7-7A70-5340-8D59-AFC06235EE1F}"/>
                </a:ext>
              </a:extLst>
            </p:cNvPr>
            <p:cNvSpPr/>
            <p:nvPr/>
          </p:nvSpPr>
          <p:spPr>
            <a:xfrm>
              <a:off x="3703162" y="638312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0"/>
                    <a:pt x="18627" y="0"/>
                  </a:cubicBezTo>
                  <a:cubicBezTo>
                    <a:pt x="28915"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A6B47F7-D8E6-8F47-AF8A-C36672BA4AF1}"/>
                </a:ext>
              </a:extLst>
            </p:cNvPr>
            <p:cNvSpPr/>
            <p:nvPr/>
          </p:nvSpPr>
          <p:spPr>
            <a:xfrm>
              <a:off x="231288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E79EE59-40BB-6349-8CD3-DB427BD9F87D}"/>
                </a:ext>
              </a:extLst>
            </p:cNvPr>
            <p:cNvSpPr/>
            <p:nvPr/>
          </p:nvSpPr>
          <p:spPr>
            <a:xfrm>
              <a:off x="240557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44E2E757-80B2-984B-85B7-259DCFBB7165}"/>
                </a:ext>
              </a:extLst>
            </p:cNvPr>
            <p:cNvSpPr/>
            <p:nvPr/>
          </p:nvSpPr>
          <p:spPr>
            <a:xfrm>
              <a:off x="249826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D1CCE92-93D1-D84D-9A5F-C7FE69BA1008}"/>
                </a:ext>
              </a:extLst>
            </p:cNvPr>
            <p:cNvSpPr/>
            <p:nvPr/>
          </p:nvSpPr>
          <p:spPr>
            <a:xfrm>
              <a:off x="259095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9977579C-54B3-2A48-AB79-051D6017F585}"/>
                </a:ext>
              </a:extLst>
            </p:cNvPr>
            <p:cNvSpPr/>
            <p:nvPr/>
          </p:nvSpPr>
          <p:spPr>
            <a:xfrm>
              <a:off x="268364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988049C2-6CDC-2F4D-8691-A873DA5BA0D8}"/>
                </a:ext>
              </a:extLst>
            </p:cNvPr>
            <p:cNvSpPr/>
            <p:nvPr/>
          </p:nvSpPr>
          <p:spPr>
            <a:xfrm>
              <a:off x="2776269"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927D09B8-6199-6043-B9C7-44DA19719226}"/>
                </a:ext>
              </a:extLst>
            </p:cNvPr>
            <p:cNvSpPr/>
            <p:nvPr/>
          </p:nvSpPr>
          <p:spPr>
            <a:xfrm>
              <a:off x="286895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395B74CE-2FFB-1547-90B9-A54BE5688E37}"/>
                </a:ext>
              </a:extLst>
            </p:cNvPr>
            <p:cNvSpPr/>
            <p:nvPr/>
          </p:nvSpPr>
          <p:spPr>
            <a:xfrm>
              <a:off x="2961648"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348790E-0B60-CE49-812E-427C284505D3}"/>
                </a:ext>
              </a:extLst>
            </p:cNvPr>
            <p:cNvSpPr/>
            <p:nvPr/>
          </p:nvSpPr>
          <p:spPr>
            <a:xfrm>
              <a:off x="3054337"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90DC400-F675-274E-908D-E5DC505A89C0}"/>
                </a:ext>
              </a:extLst>
            </p:cNvPr>
            <p:cNvSpPr/>
            <p:nvPr/>
          </p:nvSpPr>
          <p:spPr>
            <a:xfrm>
              <a:off x="3147026"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9F79D897-F173-394C-B6C9-0F74104257AF}"/>
                </a:ext>
              </a:extLst>
            </p:cNvPr>
            <p:cNvSpPr/>
            <p:nvPr/>
          </p:nvSpPr>
          <p:spPr>
            <a:xfrm>
              <a:off x="323971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CB12F5AF-A951-194F-ACE3-60CC557A2755}"/>
                </a:ext>
              </a:extLst>
            </p:cNvPr>
            <p:cNvSpPr/>
            <p:nvPr/>
          </p:nvSpPr>
          <p:spPr>
            <a:xfrm>
              <a:off x="3332405"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B7B29DD-50A9-F14C-9DF8-32C86BE4959F}"/>
                </a:ext>
              </a:extLst>
            </p:cNvPr>
            <p:cNvSpPr/>
            <p:nvPr/>
          </p:nvSpPr>
          <p:spPr>
            <a:xfrm>
              <a:off x="3425094"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6E3C15A9-16A3-3E44-A7D7-731B1935547D}"/>
                </a:ext>
              </a:extLst>
            </p:cNvPr>
            <p:cNvSpPr/>
            <p:nvPr/>
          </p:nvSpPr>
          <p:spPr>
            <a:xfrm>
              <a:off x="3517783"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F1A16C0-EE29-3A46-8200-AA66379E96A0}"/>
                </a:ext>
              </a:extLst>
            </p:cNvPr>
            <p:cNvSpPr/>
            <p:nvPr/>
          </p:nvSpPr>
          <p:spPr>
            <a:xfrm>
              <a:off x="361047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A2BC19D-57F9-9245-90F9-4AA104632763}"/>
                </a:ext>
              </a:extLst>
            </p:cNvPr>
            <p:cNvSpPr/>
            <p:nvPr/>
          </p:nvSpPr>
          <p:spPr>
            <a:xfrm>
              <a:off x="3703162" y="6472167"/>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AB5DC7B-41E4-B54B-8962-7A13949BDF06}"/>
                </a:ext>
              </a:extLst>
            </p:cNvPr>
            <p:cNvSpPr/>
            <p:nvPr/>
          </p:nvSpPr>
          <p:spPr>
            <a:xfrm>
              <a:off x="231288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1218BD8D-2A85-2F4A-8D45-7035BACA0846}"/>
                </a:ext>
              </a:extLst>
            </p:cNvPr>
            <p:cNvSpPr/>
            <p:nvPr/>
          </p:nvSpPr>
          <p:spPr>
            <a:xfrm>
              <a:off x="240557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51EBD9F6-AB74-C248-884C-A65655EA9F64}"/>
                </a:ext>
              </a:extLst>
            </p:cNvPr>
            <p:cNvSpPr/>
            <p:nvPr/>
          </p:nvSpPr>
          <p:spPr>
            <a:xfrm>
              <a:off x="249826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CE693DE6-6596-2D45-B93C-3B5D9C923377}"/>
                </a:ext>
              </a:extLst>
            </p:cNvPr>
            <p:cNvSpPr/>
            <p:nvPr/>
          </p:nvSpPr>
          <p:spPr>
            <a:xfrm>
              <a:off x="259095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C3E507E1-9388-D241-8EEB-3C1B1F30DA54}"/>
                </a:ext>
              </a:extLst>
            </p:cNvPr>
            <p:cNvSpPr/>
            <p:nvPr/>
          </p:nvSpPr>
          <p:spPr>
            <a:xfrm>
              <a:off x="268364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23CBB0BB-01B3-D945-AA47-5CFC2388CE87}"/>
                </a:ext>
              </a:extLst>
            </p:cNvPr>
            <p:cNvSpPr/>
            <p:nvPr/>
          </p:nvSpPr>
          <p:spPr>
            <a:xfrm>
              <a:off x="2776269"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A0CC8D6D-9BBC-7E48-81EE-B1AF3F3DB373}"/>
                </a:ext>
              </a:extLst>
            </p:cNvPr>
            <p:cNvSpPr/>
            <p:nvPr/>
          </p:nvSpPr>
          <p:spPr>
            <a:xfrm>
              <a:off x="286895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4C3B3443-2CD0-DA49-9199-3F22965E57E3}"/>
                </a:ext>
              </a:extLst>
            </p:cNvPr>
            <p:cNvSpPr/>
            <p:nvPr/>
          </p:nvSpPr>
          <p:spPr>
            <a:xfrm>
              <a:off x="2961648"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A2F97D3C-AFDF-0E4E-8434-3EE16A803CB5}"/>
                </a:ext>
              </a:extLst>
            </p:cNvPr>
            <p:cNvSpPr/>
            <p:nvPr/>
          </p:nvSpPr>
          <p:spPr>
            <a:xfrm>
              <a:off x="3054337"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083DB4C-9B6B-9C4F-86FC-8D32501DF6B4}"/>
                </a:ext>
              </a:extLst>
            </p:cNvPr>
            <p:cNvSpPr/>
            <p:nvPr/>
          </p:nvSpPr>
          <p:spPr>
            <a:xfrm>
              <a:off x="3147026"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8E202867-AFC7-E04A-845F-EB74A10B5825}"/>
                </a:ext>
              </a:extLst>
            </p:cNvPr>
            <p:cNvSpPr/>
            <p:nvPr/>
          </p:nvSpPr>
          <p:spPr>
            <a:xfrm>
              <a:off x="323971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EE204831-F5F6-CB49-B097-C5CE5C6D7ED0}"/>
                </a:ext>
              </a:extLst>
            </p:cNvPr>
            <p:cNvSpPr/>
            <p:nvPr/>
          </p:nvSpPr>
          <p:spPr>
            <a:xfrm>
              <a:off x="3332405"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A2A3297E-29A1-F244-8279-10B95442B946}"/>
                </a:ext>
              </a:extLst>
            </p:cNvPr>
            <p:cNvSpPr/>
            <p:nvPr/>
          </p:nvSpPr>
          <p:spPr>
            <a:xfrm>
              <a:off x="3425094"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2D3F741E-6CEB-244B-A22D-970B6D102D75}"/>
                </a:ext>
              </a:extLst>
            </p:cNvPr>
            <p:cNvSpPr/>
            <p:nvPr/>
          </p:nvSpPr>
          <p:spPr>
            <a:xfrm>
              <a:off x="3517783"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3D47C35F-37BC-8A41-9DB4-435F7A515488}"/>
                </a:ext>
              </a:extLst>
            </p:cNvPr>
            <p:cNvSpPr/>
            <p:nvPr/>
          </p:nvSpPr>
          <p:spPr>
            <a:xfrm>
              <a:off x="361047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96BB6AFC-FBD3-234D-9C28-790210D65B89}"/>
                </a:ext>
              </a:extLst>
            </p:cNvPr>
            <p:cNvSpPr/>
            <p:nvPr/>
          </p:nvSpPr>
          <p:spPr>
            <a:xfrm>
              <a:off x="3703162" y="6561276"/>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C62FA7A7-9FD7-B647-A611-33E834858031}"/>
                </a:ext>
              </a:extLst>
            </p:cNvPr>
            <p:cNvSpPr/>
            <p:nvPr/>
          </p:nvSpPr>
          <p:spPr>
            <a:xfrm>
              <a:off x="231288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7224A8DF-F0CA-F849-AB45-9205860EB542}"/>
                </a:ext>
              </a:extLst>
            </p:cNvPr>
            <p:cNvSpPr/>
            <p:nvPr/>
          </p:nvSpPr>
          <p:spPr>
            <a:xfrm>
              <a:off x="240557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0E3D0E23-D782-3742-B024-9DB1C0B4A7BB}"/>
                </a:ext>
              </a:extLst>
            </p:cNvPr>
            <p:cNvSpPr/>
            <p:nvPr/>
          </p:nvSpPr>
          <p:spPr>
            <a:xfrm>
              <a:off x="249826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349325EF-E0E0-B748-8FD3-DE288DA838F0}"/>
                </a:ext>
              </a:extLst>
            </p:cNvPr>
            <p:cNvSpPr/>
            <p:nvPr/>
          </p:nvSpPr>
          <p:spPr>
            <a:xfrm>
              <a:off x="259095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BB63CF6B-38E6-1741-B052-16CC705F4789}"/>
                </a:ext>
              </a:extLst>
            </p:cNvPr>
            <p:cNvSpPr/>
            <p:nvPr/>
          </p:nvSpPr>
          <p:spPr>
            <a:xfrm>
              <a:off x="268364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70DF5BCE-FB2C-BD46-9A7B-870F03754FB8}"/>
                </a:ext>
              </a:extLst>
            </p:cNvPr>
            <p:cNvSpPr/>
            <p:nvPr/>
          </p:nvSpPr>
          <p:spPr>
            <a:xfrm>
              <a:off x="2776269"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6DE76B10-24D7-CE41-915B-EB041979D25D}"/>
                </a:ext>
              </a:extLst>
            </p:cNvPr>
            <p:cNvSpPr/>
            <p:nvPr/>
          </p:nvSpPr>
          <p:spPr>
            <a:xfrm>
              <a:off x="286895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E260F5B8-4E0C-2240-98F2-39E59DE2FA92}"/>
                </a:ext>
              </a:extLst>
            </p:cNvPr>
            <p:cNvSpPr/>
            <p:nvPr/>
          </p:nvSpPr>
          <p:spPr>
            <a:xfrm>
              <a:off x="2961648"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0313FCB2-F2A4-A945-8099-D1AB8F8C54B3}"/>
                </a:ext>
              </a:extLst>
            </p:cNvPr>
            <p:cNvSpPr/>
            <p:nvPr/>
          </p:nvSpPr>
          <p:spPr>
            <a:xfrm>
              <a:off x="3054337"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AB921473-8624-8B40-BBD4-540B0E823FAD}"/>
                </a:ext>
              </a:extLst>
            </p:cNvPr>
            <p:cNvSpPr/>
            <p:nvPr/>
          </p:nvSpPr>
          <p:spPr>
            <a:xfrm>
              <a:off x="3147026"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B0C856B5-0AA2-0D49-828E-33D29B43013C}"/>
                </a:ext>
              </a:extLst>
            </p:cNvPr>
            <p:cNvSpPr/>
            <p:nvPr/>
          </p:nvSpPr>
          <p:spPr>
            <a:xfrm>
              <a:off x="323971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DD74C347-E4F1-694B-8BEC-B69CD9AE66D6}"/>
                </a:ext>
              </a:extLst>
            </p:cNvPr>
            <p:cNvSpPr/>
            <p:nvPr/>
          </p:nvSpPr>
          <p:spPr>
            <a:xfrm>
              <a:off x="3332405"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A274FB2E-046E-E44D-9B74-C8B7EFBE9F27}"/>
                </a:ext>
              </a:extLst>
            </p:cNvPr>
            <p:cNvSpPr/>
            <p:nvPr/>
          </p:nvSpPr>
          <p:spPr>
            <a:xfrm>
              <a:off x="3425094"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858A2DEE-25C3-EA45-852E-7A6209497AFC}"/>
                </a:ext>
              </a:extLst>
            </p:cNvPr>
            <p:cNvSpPr/>
            <p:nvPr/>
          </p:nvSpPr>
          <p:spPr>
            <a:xfrm>
              <a:off x="3517783"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77BA47DF-C9AC-2647-A998-0EEA68182BD6}"/>
                </a:ext>
              </a:extLst>
            </p:cNvPr>
            <p:cNvSpPr/>
            <p:nvPr/>
          </p:nvSpPr>
          <p:spPr>
            <a:xfrm>
              <a:off x="361047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94C04BA0-964F-AB4A-9C67-6C5F9C3FA3EC}"/>
                </a:ext>
              </a:extLst>
            </p:cNvPr>
            <p:cNvSpPr/>
            <p:nvPr/>
          </p:nvSpPr>
          <p:spPr>
            <a:xfrm>
              <a:off x="3703162" y="6657082"/>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1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5" y="37251"/>
                    <a:pt x="18627" y="37251"/>
                  </a:cubicBezTo>
                  <a:cubicBezTo>
                    <a:pt x="8340" y="37251"/>
                    <a:pt x="0" y="28912"/>
                    <a:pt x="0" y="18625"/>
                  </a:cubicBezTo>
                  <a:cubicBezTo>
                    <a:pt x="0" y="8339"/>
                    <a:pt x="8340" y="-1"/>
                    <a:pt x="18627" y="-1"/>
                  </a:cubicBezTo>
                  <a:cubicBezTo>
                    <a:pt x="28915" y="-1"/>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7A132F85-AA03-2949-B7ED-FF02DEFF3EC8}"/>
                </a:ext>
              </a:extLst>
            </p:cNvPr>
            <p:cNvSpPr/>
            <p:nvPr/>
          </p:nvSpPr>
          <p:spPr>
            <a:xfrm>
              <a:off x="231288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1A5A4F5-A750-4846-81C1-AC5F5249BD49}"/>
                </a:ext>
              </a:extLst>
            </p:cNvPr>
            <p:cNvSpPr/>
            <p:nvPr/>
          </p:nvSpPr>
          <p:spPr>
            <a:xfrm>
              <a:off x="240557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12B19316-F851-DB42-AAB2-F0B92D92B397}"/>
                </a:ext>
              </a:extLst>
            </p:cNvPr>
            <p:cNvSpPr/>
            <p:nvPr/>
          </p:nvSpPr>
          <p:spPr>
            <a:xfrm>
              <a:off x="249826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DDD07A86-DA41-BC4A-B141-3378B18E6CA1}"/>
                </a:ext>
              </a:extLst>
            </p:cNvPr>
            <p:cNvSpPr/>
            <p:nvPr/>
          </p:nvSpPr>
          <p:spPr>
            <a:xfrm>
              <a:off x="259095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8D9DA740-D72D-CA44-A74C-0760736360EF}"/>
                </a:ext>
              </a:extLst>
            </p:cNvPr>
            <p:cNvSpPr/>
            <p:nvPr/>
          </p:nvSpPr>
          <p:spPr>
            <a:xfrm>
              <a:off x="268364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378E9637-6AF5-1C41-A1F4-5D5AD9E6909F}"/>
                </a:ext>
              </a:extLst>
            </p:cNvPr>
            <p:cNvSpPr/>
            <p:nvPr/>
          </p:nvSpPr>
          <p:spPr>
            <a:xfrm>
              <a:off x="2776269"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7D9FF761-5D9A-E043-AA8B-C5CC65520C2F}"/>
                </a:ext>
              </a:extLst>
            </p:cNvPr>
            <p:cNvSpPr/>
            <p:nvPr/>
          </p:nvSpPr>
          <p:spPr>
            <a:xfrm>
              <a:off x="286895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F87DC5B6-CC41-0344-BCDD-D109CD1C38D1}"/>
                </a:ext>
              </a:extLst>
            </p:cNvPr>
            <p:cNvSpPr/>
            <p:nvPr/>
          </p:nvSpPr>
          <p:spPr>
            <a:xfrm>
              <a:off x="2961648"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41CD014D-E9DE-734F-B71D-B40B5DBB38E4}"/>
                </a:ext>
              </a:extLst>
            </p:cNvPr>
            <p:cNvSpPr/>
            <p:nvPr/>
          </p:nvSpPr>
          <p:spPr>
            <a:xfrm>
              <a:off x="3054337"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C4E1732D-F01C-834C-A9C7-FCCCEDF57A45}"/>
                </a:ext>
              </a:extLst>
            </p:cNvPr>
            <p:cNvSpPr/>
            <p:nvPr/>
          </p:nvSpPr>
          <p:spPr>
            <a:xfrm>
              <a:off x="3147026"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6B4A2050-094A-724C-B2C6-5844B0A09144}"/>
                </a:ext>
              </a:extLst>
            </p:cNvPr>
            <p:cNvSpPr/>
            <p:nvPr/>
          </p:nvSpPr>
          <p:spPr>
            <a:xfrm>
              <a:off x="323971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BB837884-92F8-DA4C-8400-B8E7834772DE}"/>
                </a:ext>
              </a:extLst>
            </p:cNvPr>
            <p:cNvSpPr/>
            <p:nvPr/>
          </p:nvSpPr>
          <p:spPr>
            <a:xfrm>
              <a:off x="3332405"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8136A07B-A370-204B-A65E-87CE38718845}"/>
                </a:ext>
              </a:extLst>
            </p:cNvPr>
            <p:cNvSpPr/>
            <p:nvPr/>
          </p:nvSpPr>
          <p:spPr>
            <a:xfrm>
              <a:off x="3425094"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3CE82AA1-5449-4949-9275-32208E2E6EF4}"/>
                </a:ext>
              </a:extLst>
            </p:cNvPr>
            <p:cNvSpPr/>
            <p:nvPr/>
          </p:nvSpPr>
          <p:spPr>
            <a:xfrm>
              <a:off x="3517783"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91ECAA1D-563E-9847-8D14-095F2C19BCD3}"/>
                </a:ext>
              </a:extLst>
            </p:cNvPr>
            <p:cNvSpPr/>
            <p:nvPr/>
          </p:nvSpPr>
          <p:spPr>
            <a:xfrm>
              <a:off x="361047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7AF39DE9-9D90-4849-A3F5-1090EF7A8A10}"/>
                </a:ext>
              </a:extLst>
            </p:cNvPr>
            <p:cNvSpPr/>
            <p:nvPr/>
          </p:nvSpPr>
          <p:spPr>
            <a:xfrm>
              <a:off x="3703162" y="6746191"/>
              <a:ext cx="37254" cy="37250"/>
            </a:xfrm>
            <a:custGeom>
              <a:avLst/>
              <a:gdLst>
                <a:gd name="connsiteX0" fmla="*/ 37254 w 37254"/>
                <a:gd name="connsiteY0" fmla="*/ 18626 h 37250"/>
                <a:gd name="connsiteX1" fmla="*/ 18627 w 37254"/>
                <a:gd name="connsiteY1" fmla="*/ 37252 h 37250"/>
                <a:gd name="connsiteX2" fmla="*/ 0 w 37254"/>
                <a:gd name="connsiteY2" fmla="*/ 18626 h 37250"/>
                <a:gd name="connsiteX3" fmla="*/ 18627 w 37254"/>
                <a:gd name="connsiteY3" fmla="*/ 0 h 37250"/>
                <a:gd name="connsiteX4" fmla="*/ 37254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6"/>
                  </a:moveTo>
                  <a:cubicBezTo>
                    <a:pt x="37254" y="28912"/>
                    <a:pt x="28915" y="37252"/>
                    <a:pt x="18627" y="37252"/>
                  </a:cubicBezTo>
                  <a:cubicBezTo>
                    <a:pt x="8340" y="37252"/>
                    <a:pt x="0" y="28912"/>
                    <a:pt x="0" y="18626"/>
                  </a:cubicBezTo>
                  <a:cubicBezTo>
                    <a:pt x="0" y="8339"/>
                    <a:pt x="8340" y="0"/>
                    <a:pt x="18627" y="0"/>
                  </a:cubicBezTo>
                  <a:cubicBezTo>
                    <a:pt x="28915" y="0"/>
                    <a:pt x="37254" y="8339"/>
                    <a:pt x="37254" y="18626"/>
                  </a:cubicBezTo>
                  <a:close/>
                </a:path>
              </a:pathLst>
            </a:custGeom>
            <a:solidFill>
              <a:srgbClr val="231F20"/>
            </a:solidFill>
            <a:ln w="637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61505418-91D8-5B4E-9EC1-EBF389F8D293}"/>
                </a:ext>
              </a:extLst>
            </p:cNvPr>
            <p:cNvSpPr/>
            <p:nvPr/>
          </p:nvSpPr>
          <p:spPr>
            <a:xfrm>
              <a:off x="11843357" y="-46433"/>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FB58B6EF-505E-8B48-B807-674C4B292085}"/>
                </a:ext>
              </a:extLst>
            </p:cNvPr>
            <p:cNvSpPr/>
            <p:nvPr/>
          </p:nvSpPr>
          <p:spPr>
            <a:xfrm>
              <a:off x="11936046" y="-46433"/>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E368A149-645E-9E4B-89EF-53E014825761}"/>
                </a:ext>
              </a:extLst>
            </p:cNvPr>
            <p:cNvSpPr/>
            <p:nvPr/>
          </p:nvSpPr>
          <p:spPr>
            <a:xfrm>
              <a:off x="1202873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CCCA14C4-B335-1645-A098-38C4F41EF0F6}"/>
                </a:ext>
              </a:extLst>
            </p:cNvPr>
            <p:cNvSpPr/>
            <p:nvPr/>
          </p:nvSpPr>
          <p:spPr>
            <a:xfrm>
              <a:off x="12121425"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899BF21D-3322-F743-B855-32329350BABE}"/>
                </a:ext>
              </a:extLst>
            </p:cNvPr>
            <p:cNvSpPr/>
            <p:nvPr/>
          </p:nvSpPr>
          <p:spPr>
            <a:xfrm>
              <a:off x="12214114" y="-46433"/>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81B66336-91C0-AE47-887F-77B2F61332E1}"/>
                </a:ext>
              </a:extLst>
            </p:cNvPr>
            <p:cNvSpPr/>
            <p:nvPr/>
          </p:nvSpPr>
          <p:spPr>
            <a:xfrm>
              <a:off x="11843357" y="42675"/>
              <a:ext cx="37254" cy="37250"/>
            </a:xfrm>
            <a:custGeom>
              <a:avLst/>
              <a:gdLst>
                <a:gd name="connsiteX0" fmla="*/ 37254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6"/>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F04FD2D7-D5B2-E64B-AF1D-A348C7B6B5C0}"/>
                </a:ext>
              </a:extLst>
            </p:cNvPr>
            <p:cNvSpPr/>
            <p:nvPr/>
          </p:nvSpPr>
          <p:spPr>
            <a:xfrm>
              <a:off x="11936046" y="42675"/>
              <a:ext cx="37254" cy="37250"/>
            </a:xfrm>
            <a:custGeom>
              <a:avLst/>
              <a:gdLst>
                <a:gd name="connsiteX0" fmla="*/ 37255 w 37254"/>
                <a:gd name="connsiteY0" fmla="*/ 18625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6"/>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9BA57728-2F7C-1948-87AD-7C311902C3CA}"/>
                </a:ext>
              </a:extLst>
            </p:cNvPr>
            <p:cNvSpPr/>
            <p:nvPr/>
          </p:nvSpPr>
          <p:spPr>
            <a:xfrm>
              <a:off x="1202873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7C884CE0-F018-D548-AF8E-E0F1A21CE93D}"/>
                </a:ext>
              </a:extLst>
            </p:cNvPr>
            <p:cNvSpPr/>
            <p:nvPr/>
          </p:nvSpPr>
          <p:spPr>
            <a:xfrm>
              <a:off x="12121425"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E63B919F-92BA-4A45-8340-F45F84474480}"/>
                </a:ext>
              </a:extLst>
            </p:cNvPr>
            <p:cNvSpPr/>
            <p:nvPr/>
          </p:nvSpPr>
          <p:spPr>
            <a:xfrm>
              <a:off x="12214114" y="42675"/>
              <a:ext cx="37254" cy="37250"/>
            </a:xfrm>
            <a:custGeom>
              <a:avLst/>
              <a:gdLst>
                <a:gd name="connsiteX0" fmla="*/ 37254 w 37254"/>
                <a:gd name="connsiteY0" fmla="*/ 18625 h 37250"/>
                <a:gd name="connsiteX1" fmla="*/ 18627 w 37254"/>
                <a:gd name="connsiteY1" fmla="*/ 37251 h 37250"/>
                <a:gd name="connsiteX2" fmla="*/ -1 w 37254"/>
                <a:gd name="connsiteY2" fmla="*/ 18626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6"/>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8AF3A22-7B0D-854D-B9E1-E129039DBBC0}"/>
                </a:ext>
              </a:extLst>
            </p:cNvPr>
            <p:cNvSpPr/>
            <p:nvPr/>
          </p:nvSpPr>
          <p:spPr>
            <a:xfrm>
              <a:off x="11843357" y="138481"/>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F6CCB3E9-D3DC-DF4E-A378-CF9A6D744CFE}"/>
                </a:ext>
              </a:extLst>
            </p:cNvPr>
            <p:cNvSpPr/>
            <p:nvPr/>
          </p:nvSpPr>
          <p:spPr>
            <a:xfrm>
              <a:off x="11936046" y="137844"/>
              <a:ext cx="37254" cy="37250"/>
            </a:xfrm>
            <a:custGeom>
              <a:avLst/>
              <a:gdLst>
                <a:gd name="connsiteX0" fmla="*/ 37255 w 37254"/>
                <a:gd name="connsiteY0" fmla="*/ 18626 h 37250"/>
                <a:gd name="connsiteX1" fmla="*/ 18627 w 37254"/>
                <a:gd name="connsiteY1" fmla="*/ 37251 h 37250"/>
                <a:gd name="connsiteX2" fmla="*/ 0 w 37254"/>
                <a:gd name="connsiteY2" fmla="*/ 18626 h 37250"/>
                <a:gd name="connsiteX3" fmla="*/ 18627 w 37254"/>
                <a:gd name="connsiteY3" fmla="*/ 0 h 37250"/>
                <a:gd name="connsiteX4" fmla="*/ 37255 w 37254"/>
                <a:gd name="connsiteY4" fmla="*/ 18626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6"/>
                  </a:moveTo>
                  <a:cubicBezTo>
                    <a:pt x="37255" y="28912"/>
                    <a:pt x="28915" y="37251"/>
                    <a:pt x="18627" y="37251"/>
                  </a:cubicBezTo>
                  <a:cubicBezTo>
                    <a:pt x="8340" y="37251"/>
                    <a:pt x="0" y="28912"/>
                    <a:pt x="0" y="18626"/>
                  </a:cubicBezTo>
                  <a:cubicBezTo>
                    <a:pt x="0" y="8339"/>
                    <a:pt x="8340" y="0"/>
                    <a:pt x="18627" y="0"/>
                  </a:cubicBezTo>
                  <a:cubicBezTo>
                    <a:pt x="28915" y="0"/>
                    <a:pt x="37255" y="8339"/>
                    <a:pt x="37255" y="18626"/>
                  </a:cubicBezTo>
                  <a:close/>
                </a:path>
              </a:pathLst>
            </a:custGeom>
            <a:solidFill>
              <a:srgbClr val="231F20"/>
            </a:solidFill>
            <a:ln w="637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214BFCC5-F213-3A4C-AF41-71C1A370421A}"/>
                </a:ext>
              </a:extLst>
            </p:cNvPr>
            <p:cNvSpPr/>
            <p:nvPr/>
          </p:nvSpPr>
          <p:spPr>
            <a:xfrm>
              <a:off x="1202873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42594405-7BBF-0245-AB0E-9BEEE0D5F93E}"/>
                </a:ext>
              </a:extLst>
            </p:cNvPr>
            <p:cNvSpPr/>
            <p:nvPr/>
          </p:nvSpPr>
          <p:spPr>
            <a:xfrm>
              <a:off x="12121425"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ABA86EF4-6E55-0349-950A-AE7C4966C864}"/>
                </a:ext>
              </a:extLst>
            </p:cNvPr>
            <p:cNvSpPr/>
            <p:nvPr/>
          </p:nvSpPr>
          <p:spPr>
            <a:xfrm>
              <a:off x="12214114" y="138481"/>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E68A5A4B-24A5-1844-B6BB-8F375487F63C}"/>
                </a:ext>
              </a:extLst>
            </p:cNvPr>
            <p:cNvSpPr/>
            <p:nvPr/>
          </p:nvSpPr>
          <p:spPr>
            <a:xfrm>
              <a:off x="11843357" y="227590"/>
              <a:ext cx="37254" cy="37250"/>
            </a:xfrm>
            <a:custGeom>
              <a:avLst/>
              <a:gdLst>
                <a:gd name="connsiteX0" fmla="*/ 37254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0" y="28912"/>
                    <a:pt x="0" y="18625"/>
                  </a:cubicBezTo>
                  <a:cubicBezTo>
                    <a:pt x="0"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BF8AB1D3-2B31-D346-8C0A-1E357C124167}"/>
                </a:ext>
              </a:extLst>
            </p:cNvPr>
            <p:cNvSpPr/>
            <p:nvPr/>
          </p:nvSpPr>
          <p:spPr>
            <a:xfrm>
              <a:off x="11936046" y="227590"/>
              <a:ext cx="37254" cy="37250"/>
            </a:xfrm>
            <a:custGeom>
              <a:avLst/>
              <a:gdLst>
                <a:gd name="connsiteX0" fmla="*/ 37255 w 37254"/>
                <a:gd name="connsiteY0" fmla="*/ 18625 h 37250"/>
                <a:gd name="connsiteX1" fmla="*/ 18627 w 37254"/>
                <a:gd name="connsiteY1" fmla="*/ 37251 h 37250"/>
                <a:gd name="connsiteX2" fmla="*/ 0 w 37254"/>
                <a:gd name="connsiteY2" fmla="*/ 18625 h 37250"/>
                <a:gd name="connsiteX3" fmla="*/ 18627 w 37254"/>
                <a:gd name="connsiteY3" fmla="*/ 0 h 37250"/>
                <a:gd name="connsiteX4" fmla="*/ 37255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5" y="18625"/>
                  </a:moveTo>
                  <a:cubicBezTo>
                    <a:pt x="37255" y="28912"/>
                    <a:pt x="28915" y="37251"/>
                    <a:pt x="18627" y="37251"/>
                  </a:cubicBezTo>
                  <a:cubicBezTo>
                    <a:pt x="8340" y="37251"/>
                    <a:pt x="0" y="28912"/>
                    <a:pt x="0" y="18625"/>
                  </a:cubicBezTo>
                  <a:cubicBezTo>
                    <a:pt x="0" y="8339"/>
                    <a:pt x="8340" y="0"/>
                    <a:pt x="18627" y="0"/>
                  </a:cubicBezTo>
                  <a:cubicBezTo>
                    <a:pt x="28915" y="0"/>
                    <a:pt x="37255" y="8339"/>
                    <a:pt x="37255" y="18625"/>
                  </a:cubicBezTo>
                  <a:close/>
                </a:path>
              </a:pathLst>
            </a:custGeom>
            <a:solidFill>
              <a:srgbClr val="231F20"/>
            </a:solidFill>
            <a:ln w="6379"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14ECE81D-ADB4-8146-A66A-A5CFEFFDA9A0}"/>
                </a:ext>
              </a:extLst>
            </p:cNvPr>
            <p:cNvSpPr/>
            <p:nvPr/>
          </p:nvSpPr>
          <p:spPr>
            <a:xfrm>
              <a:off x="1202873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D36EED69-4F05-4B4B-A2B1-97909479CA19}"/>
                </a:ext>
              </a:extLst>
            </p:cNvPr>
            <p:cNvSpPr/>
            <p:nvPr/>
          </p:nvSpPr>
          <p:spPr>
            <a:xfrm>
              <a:off x="12121425"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5C9725E3-0FFA-EE49-932C-FCF928C8950C}"/>
                </a:ext>
              </a:extLst>
            </p:cNvPr>
            <p:cNvSpPr/>
            <p:nvPr/>
          </p:nvSpPr>
          <p:spPr>
            <a:xfrm>
              <a:off x="12214114" y="227590"/>
              <a:ext cx="37254" cy="37250"/>
            </a:xfrm>
            <a:custGeom>
              <a:avLst/>
              <a:gdLst>
                <a:gd name="connsiteX0" fmla="*/ 37254 w 37254"/>
                <a:gd name="connsiteY0" fmla="*/ 18625 h 37250"/>
                <a:gd name="connsiteX1" fmla="*/ 18627 w 37254"/>
                <a:gd name="connsiteY1" fmla="*/ 37251 h 37250"/>
                <a:gd name="connsiteX2" fmla="*/ -1 w 37254"/>
                <a:gd name="connsiteY2" fmla="*/ 18625 h 37250"/>
                <a:gd name="connsiteX3" fmla="*/ 18627 w 37254"/>
                <a:gd name="connsiteY3" fmla="*/ 0 h 37250"/>
                <a:gd name="connsiteX4" fmla="*/ 37254 w 37254"/>
                <a:gd name="connsiteY4" fmla="*/ 18625 h 3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4" h="37250">
                  <a:moveTo>
                    <a:pt x="37254" y="18625"/>
                  </a:moveTo>
                  <a:cubicBezTo>
                    <a:pt x="37254" y="28912"/>
                    <a:pt x="28914" y="37251"/>
                    <a:pt x="18627" y="37251"/>
                  </a:cubicBezTo>
                  <a:cubicBezTo>
                    <a:pt x="8339" y="37251"/>
                    <a:pt x="-1" y="28912"/>
                    <a:pt x="-1" y="18625"/>
                  </a:cubicBezTo>
                  <a:cubicBezTo>
                    <a:pt x="-1" y="8339"/>
                    <a:pt x="8339" y="0"/>
                    <a:pt x="18627" y="0"/>
                  </a:cubicBezTo>
                  <a:cubicBezTo>
                    <a:pt x="28914" y="0"/>
                    <a:pt x="37254" y="8339"/>
                    <a:pt x="37254" y="18625"/>
                  </a:cubicBezTo>
                  <a:close/>
                </a:path>
              </a:pathLst>
            </a:custGeom>
            <a:solidFill>
              <a:srgbClr val="231F20"/>
            </a:solidFill>
            <a:ln w="637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4653E5B8-6568-674C-820A-23462850CE96}"/>
                </a:ext>
              </a:extLst>
            </p:cNvPr>
            <p:cNvSpPr/>
            <p:nvPr/>
          </p:nvSpPr>
          <p:spPr>
            <a:xfrm>
              <a:off x="692196" y="6619065"/>
              <a:ext cx="343581" cy="381057"/>
            </a:xfrm>
            <a:custGeom>
              <a:avLst/>
              <a:gdLst>
                <a:gd name="connsiteX0" fmla="*/ 343582 w 343581"/>
                <a:gd name="connsiteY0" fmla="*/ 0 h 381057"/>
                <a:gd name="connsiteX1" fmla="*/ 0 w 343581"/>
                <a:gd name="connsiteY1" fmla="*/ 167056 h 381057"/>
                <a:gd name="connsiteX2" fmla="*/ 316470 w 343581"/>
                <a:gd name="connsiteY2" fmla="*/ 381058 h 381057"/>
                <a:gd name="connsiteX3" fmla="*/ 343582 w 343581"/>
                <a:gd name="connsiteY3" fmla="*/ 0 h 381057"/>
              </a:gdLst>
              <a:ahLst/>
              <a:cxnLst>
                <a:cxn ang="0">
                  <a:pos x="connsiteX0" y="connsiteY0"/>
                </a:cxn>
                <a:cxn ang="0">
                  <a:pos x="connsiteX1" y="connsiteY1"/>
                </a:cxn>
                <a:cxn ang="0">
                  <a:pos x="connsiteX2" y="connsiteY2"/>
                </a:cxn>
                <a:cxn ang="0">
                  <a:pos x="connsiteX3" y="connsiteY3"/>
                </a:cxn>
              </a:cxnLst>
              <a:rect l="l" t="t" r="r" b="b"/>
              <a:pathLst>
                <a:path w="343581" h="381057">
                  <a:moveTo>
                    <a:pt x="343582" y="0"/>
                  </a:moveTo>
                  <a:lnTo>
                    <a:pt x="0" y="167056"/>
                  </a:lnTo>
                  <a:lnTo>
                    <a:pt x="316470" y="381058"/>
                  </a:lnTo>
                  <a:lnTo>
                    <a:pt x="343582" y="0"/>
                  </a:lnTo>
                  <a:close/>
                </a:path>
              </a:pathLst>
            </a:custGeom>
            <a:noFill/>
            <a:ln w="35657" cap="flat">
              <a:solidFill>
                <a:srgbClr val="231F20"/>
              </a:solidFill>
              <a:prstDash val="solid"/>
              <a:miter/>
            </a:ln>
          </p:spPr>
          <p:txBody>
            <a:bodyPr rtlCol="0" anchor="ctr"/>
            <a:lstStyle/>
            <a:p>
              <a:endParaRPr lang="en-US"/>
            </a:p>
          </p:txBody>
        </p:sp>
      </p:grpSp>
    </p:spTree>
    <p:extLst>
      <p:ext uri="{BB962C8B-B14F-4D97-AF65-F5344CB8AC3E}">
        <p14:creationId xmlns:p14="http://schemas.microsoft.com/office/powerpoint/2010/main" val="356543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96637"/>
      </p:ext>
    </p:extLst>
  </p:cSld>
  <p:clrMap bg1="lt1" tx1="dk1" bg2="lt2" tx2="dk2" accent1="accent1" accent2="accent2" accent3="accent3" accent4="accent4" accent5="accent5" accent6="accent6" hlink="hlink" folHlink="folHlink"/>
  <p:sldLayoutIdLst>
    <p:sldLayoutId id="2147483687"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1.jp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FC88F-FE21-634F-8D62-02A637193EB0}"/>
              </a:ext>
            </a:extLst>
          </p:cNvPr>
          <p:cNvSpPr txBox="1"/>
          <p:nvPr/>
        </p:nvSpPr>
        <p:spPr>
          <a:xfrm>
            <a:off x="1003300" y="1428740"/>
            <a:ext cx="9334500" cy="4708981"/>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We are so excited to be able to help you celebrate your team’s wins for 2023! We created these slides with you in mind. You and your team have worked hard — now it's time for everyone to sit back, relax, and see the fruits of your labors. </a:t>
            </a:r>
          </a:p>
          <a:p>
            <a:br>
              <a:rPr lang="en-US" dirty="0">
                <a:latin typeface="Roboto" panose="02000000000000000000" pitchFamily="2" charset="0"/>
                <a:ea typeface="Roboto" panose="02000000000000000000" pitchFamily="2" charset="0"/>
              </a:rPr>
            </a:br>
            <a:r>
              <a:rPr lang="en-US" sz="2400" b="1" dirty="0">
                <a:latin typeface="Nunito ExtraBold" pitchFamily="2" charset="77"/>
                <a:ea typeface="Roboto" panose="02000000000000000000" pitchFamily="2" charset="0"/>
              </a:rPr>
              <a:t>Instructions</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On each slide, see the slide notes for instructions and tips. Delete this slide when you are done with it.</a:t>
            </a:r>
          </a:p>
          <a:p>
            <a:endParaRPr lang="en-US" dirty="0">
              <a:latin typeface="Roboto" panose="02000000000000000000" pitchFamily="2" charset="0"/>
              <a:ea typeface="Roboto" panose="02000000000000000000" pitchFamily="2" charset="0"/>
            </a:endParaRPr>
          </a:p>
          <a:p>
            <a:r>
              <a:rPr lang="en-US" sz="2000" b="1" dirty="0">
                <a:solidFill>
                  <a:srgbClr val="00B0F0"/>
                </a:solidFill>
                <a:latin typeface="Roboto" panose="02000000000000000000" pitchFamily="2" charset="0"/>
                <a:ea typeface="Roboto" panose="02000000000000000000" pitchFamily="2" charset="0"/>
              </a:rPr>
              <a:t>Need help gaining access to some of these metrics? We can do a free Growth Report for your practice and help you get these numbers. To request your Growth Report, visit </a:t>
            </a:r>
            <a:r>
              <a:rPr lang="en-US" u="sng" dirty="0" err="1">
                <a:solidFill>
                  <a:schemeClr val="accent3"/>
                </a:solidFill>
                <a:latin typeface="Roboto" panose="02000000000000000000" pitchFamily="2" charset="0"/>
                <a:ea typeface="Roboto" panose="02000000000000000000" pitchFamily="2" charset="0"/>
              </a:rPr>
              <a:t>get.dentalintel.net</a:t>
            </a:r>
            <a:r>
              <a:rPr lang="en-US" u="sng" dirty="0">
                <a:solidFill>
                  <a:schemeClr val="accent3"/>
                </a:solidFill>
                <a:latin typeface="Roboto" panose="02000000000000000000" pitchFamily="2" charset="0"/>
                <a:ea typeface="Roboto" panose="02000000000000000000" pitchFamily="2" charset="0"/>
              </a:rPr>
              <a:t>/</a:t>
            </a:r>
            <a:r>
              <a:rPr lang="en-US" u="sng" dirty="0" err="1">
                <a:solidFill>
                  <a:schemeClr val="accent3"/>
                </a:solidFill>
                <a:latin typeface="Roboto" panose="02000000000000000000" pitchFamily="2" charset="0"/>
                <a:ea typeface="Roboto" panose="02000000000000000000" pitchFamily="2" charset="0"/>
              </a:rPr>
              <a:t>ksv</a:t>
            </a:r>
            <a:endParaRPr lang="en-US" u="sng" dirty="0">
              <a:solidFill>
                <a:schemeClr val="accent3"/>
              </a:solidFill>
              <a:latin typeface="Roboto" panose="02000000000000000000" pitchFamily="2" charset="0"/>
              <a:ea typeface="Roboto" panose="02000000000000000000" pitchFamily="2" charset="0"/>
            </a:endParaRPr>
          </a:p>
          <a:p>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Have more team members or want to highlight more reviews? No problem — just right-click any of the slide thumbnails in the left sidebar and select “Duplicate” to add more of that slide.</a:t>
            </a:r>
          </a:p>
        </p:txBody>
      </p:sp>
      <p:sp>
        <p:nvSpPr>
          <p:cNvPr id="3" name="TextBox 2">
            <a:extLst>
              <a:ext uri="{FF2B5EF4-FFF2-40B4-BE49-F238E27FC236}">
                <a16:creationId xmlns:a16="http://schemas.microsoft.com/office/drawing/2014/main" id="{E877DAB0-2C41-3F49-8C6A-DAD0DABF70F9}"/>
              </a:ext>
            </a:extLst>
          </p:cNvPr>
          <p:cNvSpPr txBox="1"/>
          <p:nvPr/>
        </p:nvSpPr>
        <p:spPr>
          <a:xfrm>
            <a:off x="1003300" y="717540"/>
            <a:ext cx="9334500" cy="584775"/>
          </a:xfrm>
          <a:prstGeom prst="rect">
            <a:avLst/>
          </a:prstGeom>
          <a:noFill/>
        </p:spPr>
        <p:txBody>
          <a:bodyPr wrap="square" rtlCol="0">
            <a:spAutoFit/>
          </a:bodyPr>
          <a:lstStyle/>
          <a:p>
            <a:r>
              <a:rPr lang="en-US" sz="3200" b="1" dirty="0">
                <a:latin typeface="Nunito ExtraBold" pitchFamily="2" charset="77"/>
                <a:ea typeface="Roboto" panose="02000000000000000000" pitchFamily="2" charset="0"/>
              </a:rPr>
              <a:t>Thanks for downloading!</a:t>
            </a:r>
          </a:p>
        </p:txBody>
      </p:sp>
    </p:spTree>
    <p:extLst>
      <p:ext uri="{BB962C8B-B14F-4D97-AF65-F5344CB8AC3E}">
        <p14:creationId xmlns:p14="http://schemas.microsoft.com/office/powerpoint/2010/main" val="273933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B3EBD19-6181-A640-B842-58807C45E72D}"/>
              </a:ext>
            </a:extLst>
          </p:cNvPr>
          <p:cNvSpPr txBox="1"/>
          <p:nvPr/>
        </p:nvSpPr>
        <p:spPr>
          <a:xfrm>
            <a:off x="1613042" y="538540"/>
            <a:ext cx="8853706" cy="830997"/>
          </a:xfrm>
          <a:prstGeom prst="rect">
            <a:avLst/>
          </a:prstGeom>
          <a:noFill/>
        </p:spPr>
        <p:txBody>
          <a:bodyPr wrap="none" rtlCol="0">
            <a:spAutoFit/>
          </a:bodyPr>
          <a:lstStyle/>
          <a:p>
            <a:r>
              <a:rPr lang="en-US" sz="4800" b="1" dirty="0">
                <a:effectLst>
                  <a:outerShdw dist="92202" dir="2700000" algn="ctr" rotWithShape="0">
                    <a:schemeClr val="accent3"/>
                  </a:outerShdw>
                </a:effectLst>
                <a:latin typeface="Nunito Black" pitchFamily="2" charset="77"/>
              </a:rPr>
              <a:t>Best Patient Reviews of 2023</a:t>
            </a:r>
          </a:p>
        </p:txBody>
      </p:sp>
    </p:spTree>
    <p:extLst>
      <p:ext uri="{BB962C8B-B14F-4D97-AF65-F5344CB8AC3E}">
        <p14:creationId xmlns:p14="http://schemas.microsoft.com/office/powerpoint/2010/main" val="156638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0F9D8A2-CA3C-B841-972A-0FC9D4DBB4C3}"/>
              </a:ext>
            </a:extLst>
          </p:cNvPr>
          <p:cNvSpPr/>
          <p:nvPr/>
        </p:nvSpPr>
        <p:spPr>
          <a:xfrm>
            <a:off x="5778500" y="569"/>
            <a:ext cx="6167151" cy="6857431"/>
          </a:xfrm>
          <a:custGeom>
            <a:avLst/>
            <a:gdLst>
              <a:gd name="connsiteX0" fmla="*/ 308238 w 6167151"/>
              <a:gd name="connsiteY0" fmla="*/ 6857432 h 6857431"/>
              <a:gd name="connsiteX1" fmla="*/ 6167152 w 6167151"/>
              <a:gd name="connsiteY1" fmla="*/ 6857432 h 6857431"/>
              <a:gd name="connsiteX2" fmla="*/ 6167152 w 6167151"/>
              <a:gd name="connsiteY2" fmla="*/ 0 h 6857431"/>
              <a:gd name="connsiteX3" fmla="*/ 308238 w 6167151"/>
              <a:gd name="connsiteY3" fmla="*/ 0 h 6857431"/>
              <a:gd name="connsiteX4" fmla="*/ 308238 w 6167151"/>
              <a:gd name="connsiteY4" fmla="*/ 6857432 h 68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51" h="6857431">
                <a:moveTo>
                  <a:pt x="308238" y="6857432"/>
                </a:moveTo>
                <a:lnTo>
                  <a:pt x="6167152" y="6857432"/>
                </a:lnTo>
                <a:lnTo>
                  <a:pt x="6167152" y="0"/>
                </a:lnTo>
                <a:lnTo>
                  <a:pt x="308238" y="0"/>
                </a:lnTo>
                <a:cubicBezTo>
                  <a:pt x="700170" y="2082849"/>
                  <a:pt x="-550744" y="3959958"/>
                  <a:pt x="308238" y="6857432"/>
                </a:cubicBezTo>
                <a:close/>
              </a:path>
            </a:pathLst>
          </a:custGeom>
          <a:solidFill>
            <a:schemeClr val="accent1"/>
          </a:solidFill>
          <a:ln w="6308" cap="flat">
            <a:noFill/>
            <a:prstDash val="solid"/>
            <a:miter/>
          </a:ln>
        </p:spPr>
        <p:txBody>
          <a:bodyPr rtlCol="0" anchor="ctr"/>
          <a:lstStyle/>
          <a:p>
            <a:endParaRPr lang="en-US">
              <a:solidFill>
                <a:schemeClr val="accent3"/>
              </a:solidFill>
            </a:endParaRPr>
          </a:p>
        </p:txBody>
      </p:sp>
      <p:pic>
        <p:nvPicPr>
          <p:cNvPr id="9" name="Picture 8" descr="A person with long hair&#10;&#10;Description automatically generated with medium confidence">
            <a:extLst>
              <a:ext uri="{FF2B5EF4-FFF2-40B4-BE49-F238E27FC236}">
                <a16:creationId xmlns:a16="http://schemas.microsoft.com/office/drawing/2014/main" id="{CF8181A6-2040-1D41-95E4-6D93EF4535CB}"/>
              </a:ext>
            </a:extLst>
          </p:cNvPr>
          <p:cNvPicPr>
            <a:picLocks noChangeAspect="1"/>
          </p:cNvPicPr>
          <p:nvPr/>
        </p:nvPicPr>
        <p:blipFill>
          <a:blip r:embed="rId3"/>
          <a:srcRect l="3893" t="26713" r="3893" b="4942"/>
          <a:stretch>
            <a:fillRect/>
          </a:stretch>
        </p:blipFill>
        <p:spPr>
          <a:xfrm>
            <a:off x="6024848" y="0"/>
            <a:ext cx="6167152" cy="6857432"/>
          </a:xfrm>
          <a:custGeom>
            <a:avLst/>
            <a:gdLst>
              <a:gd name="connsiteX0" fmla="*/ 308238 w 6167152"/>
              <a:gd name="connsiteY0" fmla="*/ 0 h 6857432"/>
              <a:gd name="connsiteX1" fmla="*/ 6167152 w 6167152"/>
              <a:gd name="connsiteY1" fmla="*/ 0 h 6857432"/>
              <a:gd name="connsiteX2" fmla="*/ 6167152 w 6167152"/>
              <a:gd name="connsiteY2" fmla="*/ 6857432 h 6857432"/>
              <a:gd name="connsiteX3" fmla="*/ 308238 w 6167152"/>
              <a:gd name="connsiteY3" fmla="*/ 6857432 h 6857432"/>
              <a:gd name="connsiteX4" fmla="*/ 308238 w 6167152"/>
              <a:gd name="connsiteY4" fmla="*/ 0 h 68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52" h="6857432">
                <a:moveTo>
                  <a:pt x="308238" y="0"/>
                </a:moveTo>
                <a:lnTo>
                  <a:pt x="6167152" y="0"/>
                </a:lnTo>
                <a:lnTo>
                  <a:pt x="6167152" y="6857432"/>
                </a:lnTo>
                <a:lnTo>
                  <a:pt x="308238" y="6857432"/>
                </a:lnTo>
                <a:cubicBezTo>
                  <a:pt x="-550744" y="3959958"/>
                  <a:pt x="700170" y="2082849"/>
                  <a:pt x="308238" y="0"/>
                </a:cubicBezTo>
                <a:close/>
              </a:path>
            </a:pathLst>
          </a:custGeom>
        </p:spPr>
      </p:pic>
      <p:sp>
        <p:nvSpPr>
          <p:cNvPr id="2" name="TextBox 1">
            <a:extLst>
              <a:ext uri="{FF2B5EF4-FFF2-40B4-BE49-F238E27FC236}">
                <a16:creationId xmlns:a16="http://schemas.microsoft.com/office/drawing/2014/main" id="{DB516B08-C86F-274D-999C-F33ACB595FE1}"/>
              </a:ext>
            </a:extLst>
          </p:cNvPr>
          <p:cNvSpPr txBox="1"/>
          <p:nvPr/>
        </p:nvSpPr>
        <p:spPr>
          <a:xfrm>
            <a:off x="921049" y="1801336"/>
            <a:ext cx="4641551" cy="461665"/>
          </a:xfrm>
          <a:prstGeom prst="rect">
            <a:avLst/>
          </a:prstGeom>
          <a:noFill/>
        </p:spPr>
        <p:txBody>
          <a:bodyPr wrap="square" rtlCol="0">
            <a:spAutoFit/>
          </a:bodyPr>
          <a:lstStyle/>
          <a:p>
            <a:pPr algn="ctr"/>
            <a:r>
              <a:rPr lang="en-US" sz="2400" b="1" dirty="0">
                <a:latin typeface="Nunito Black" pitchFamily="2" charset="77"/>
              </a:rPr>
              <a:t>BEST DAD JOKES</a:t>
            </a:r>
          </a:p>
        </p:txBody>
      </p:sp>
      <p:sp>
        <p:nvSpPr>
          <p:cNvPr id="3" name="TextBox 2">
            <a:extLst>
              <a:ext uri="{FF2B5EF4-FFF2-40B4-BE49-F238E27FC236}">
                <a16:creationId xmlns:a16="http://schemas.microsoft.com/office/drawing/2014/main" id="{A4D0E12C-19AC-C046-9F8B-4DEEA80C7195}"/>
              </a:ext>
            </a:extLst>
          </p:cNvPr>
          <p:cNvSpPr txBox="1"/>
          <p:nvPr/>
        </p:nvSpPr>
        <p:spPr>
          <a:xfrm>
            <a:off x="590848" y="2387096"/>
            <a:ext cx="5301952" cy="2308324"/>
          </a:xfrm>
          <a:prstGeom prst="rect">
            <a:avLst/>
          </a:prstGeom>
          <a:noFill/>
        </p:spPr>
        <p:txBody>
          <a:bodyPr wrap="square" rtlCol="0">
            <a:spAutoFit/>
          </a:bodyPr>
          <a:lstStyle/>
          <a:p>
            <a:pPr algn="ctr"/>
            <a:r>
              <a:rPr lang="en-US" sz="7200" b="1" dirty="0">
                <a:effectLst>
                  <a:outerShdw dist="92202" dir="2700000" algn="ctr" rotWithShape="0">
                    <a:schemeClr val="accent1"/>
                  </a:outerShdw>
                </a:effectLst>
                <a:latin typeface="Nunito Black" pitchFamily="2" charset="77"/>
              </a:rPr>
              <a:t>Ginger Vitis</a:t>
            </a:r>
          </a:p>
        </p:txBody>
      </p:sp>
    </p:spTree>
    <p:extLst>
      <p:ext uri="{BB962C8B-B14F-4D97-AF65-F5344CB8AC3E}">
        <p14:creationId xmlns:p14="http://schemas.microsoft.com/office/powerpoint/2010/main" val="215846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EEC7CC9-1643-0C4B-802C-70ECF0FE1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77301" y="0"/>
            <a:ext cx="6167145" cy="6858000"/>
          </a:xfrm>
          <a:prstGeom prst="rect">
            <a:avLst/>
          </a:prstGeom>
        </p:spPr>
      </p:pic>
      <p:pic>
        <p:nvPicPr>
          <p:cNvPr id="10" name="Picture 9" descr="A person with a beard&#10;&#10;Description automatically generated with low confidence">
            <a:extLst>
              <a:ext uri="{FF2B5EF4-FFF2-40B4-BE49-F238E27FC236}">
                <a16:creationId xmlns:a16="http://schemas.microsoft.com/office/drawing/2014/main" id="{06F190A8-1685-524F-BD72-1AEC2261EFD2}"/>
              </a:ext>
            </a:extLst>
          </p:cNvPr>
          <p:cNvPicPr>
            <a:picLocks noChangeAspect="1"/>
          </p:cNvPicPr>
          <p:nvPr/>
        </p:nvPicPr>
        <p:blipFill>
          <a:blip r:embed="rId5"/>
          <a:srcRect l="1131" t="22421" r="6098" b="8723"/>
          <a:stretch>
            <a:fillRect/>
          </a:stretch>
        </p:blipFill>
        <p:spPr>
          <a:xfrm>
            <a:off x="-7" y="-1"/>
            <a:ext cx="6167151" cy="6857432"/>
          </a:xfrm>
          <a:custGeom>
            <a:avLst/>
            <a:gdLst>
              <a:gd name="connsiteX0" fmla="*/ 0 w 6167151"/>
              <a:gd name="connsiteY0" fmla="*/ 0 h 6857432"/>
              <a:gd name="connsiteX1" fmla="*/ 5858914 w 6167151"/>
              <a:gd name="connsiteY1" fmla="*/ 0 h 6857432"/>
              <a:gd name="connsiteX2" fmla="*/ 5858914 w 6167151"/>
              <a:gd name="connsiteY2" fmla="*/ 6857432 h 6857432"/>
              <a:gd name="connsiteX3" fmla="*/ 0 w 6167151"/>
              <a:gd name="connsiteY3" fmla="*/ 6857432 h 6857432"/>
            </a:gdLst>
            <a:ahLst/>
            <a:cxnLst>
              <a:cxn ang="0">
                <a:pos x="connsiteX0" y="connsiteY0"/>
              </a:cxn>
              <a:cxn ang="0">
                <a:pos x="connsiteX1" y="connsiteY1"/>
              </a:cxn>
              <a:cxn ang="0">
                <a:pos x="connsiteX2" y="connsiteY2"/>
              </a:cxn>
              <a:cxn ang="0">
                <a:pos x="connsiteX3" y="connsiteY3"/>
              </a:cxn>
            </a:cxnLst>
            <a:rect l="l" t="t" r="r" b="b"/>
            <a:pathLst>
              <a:path w="6167151" h="6857432">
                <a:moveTo>
                  <a:pt x="0" y="0"/>
                </a:moveTo>
                <a:lnTo>
                  <a:pt x="5858914" y="0"/>
                </a:lnTo>
                <a:cubicBezTo>
                  <a:pt x="6717896" y="2897474"/>
                  <a:pt x="5466982" y="4774583"/>
                  <a:pt x="5858914" y="6857432"/>
                </a:cubicBezTo>
                <a:lnTo>
                  <a:pt x="0" y="6857432"/>
                </a:lnTo>
                <a:close/>
              </a:path>
            </a:pathLst>
          </a:custGeom>
        </p:spPr>
      </p:pic>
      <p:sp>
        <p:nvSpPr>
          <p:cNvPr id="2" name="TextBox 1">
            <a:extLst>
              <a:ext uri="{FF2B5EF4-FFF2-40B4-BE49-F238E27FC236}">
                <a16:creationId xmlns:a16="http://schemas.microsoft.com/office/drawing/2014/main" id="{400E9B84-41B9-B94D-996C-F4BCCFBD0C63}"/>
              </a:ext>
            </a:extLst>
          </p:cNvPr>
          <p:cNvSpPr txBox="1"/>
          <p:nvPr/>
        </p:nvSpPr>
        <p:spPr>
          <a:xfrm>
            <a:off x="6572549" y="1915636"/>
            <a:ext cx="4641551" cy="830997"/>
          </a:xfrm>
          <a:prstGeom prst="rect">
            <a:avLst/>
          </a:prstGeom>
          <a:noFill/>
        </p:spPr>
        <p:txBody>
          <a:bodyPr wrap="square" rtlCol="0">
            <a:spAutoFit/>
          </a:bodyPr>
          <a:lstStyle/>
          <a:p>
            <a:pPr algn="ctr"/>
            <a:r>
              <a:rPr lang="en-US" sz="2400" b="1" dirty="0">
                <a:latin typeface="Nunito Black" pitchFamily="2" charset="77"/>
              </a:rPr>
              <a:t>BEST GILBERT GOTTFRIED IMPERSONATION</a:t>
            </a:r>
          </a:p>
        </p:txBody>
      </p:sp>
      <p:sp>
        <p:nvSpPr>
          <p:cNvPr id="3" name="TextBox 2">
            <a:extLst>
              <a:ext uri="{FF2B5EF4-FFF2-40B4-BE49-F238E27FC236}">
                <a16:creationId xmlns:a16="http://schemas.microsoft.com/office/drawing/2014/main" id="{B8D71C4F-0E63-3B4A-B527-2C74B8A0E9DF}"/>
              </a:ext>
            </a:extLst>
          </p:cNvPr>
          <p:cNvSpPr txBox="1"/>
          <p:nvPr/>
        </p:nvSpPr>
        <p:spPr>
          <a:xfrm>
            <a:off x="6242348" y="2862640"/>
            <a:ext cx="5301952" cy="2308324"/>
          </a:xfrm>
          <a:prstGeom prst="rect">
            <a:avLst/>
          </a:prstGeom>
          <a:noFill/>
        </p:spPr>
        <p:txBody>
          <a:bodyPr wrap="square" rtlCol="0">
            <a:spAutoFit/>
          </a:bodyPr>
          <a:lstStyle/>
          <a:p>
            <a:pPr algn="ctr"/>
            <a:r>
              <a:rPr lang="en-US" sz="7200" b="1" dirty="0">
                <a:effectLst>
                  <a:outerShdw dist="92202" dir="2700000" algn="ctr" rotWithShape="0">
                    <a:schemeClr val="accent4"/>
                  </a:outerShdw>
                </a:effectLst>
                <a:latin typeface="Nunito Black" pitchFamily="2" charset="77"/>
              </a:rPr>
              <a:t>Will U. Floss</a:t>
            </a:r>
          </a:p>
        </p:txBody>
      </p:sp>
    </p:spTree>
    <p:extLst>
      <p:ext uri="{BB962C8B-B14F-4D97-AF65-F5344CB8AC3E}">
        <p14:creationId xmlns:p14="http://schemas.microsoft.com/office/powerpoint/2010/main" val="389664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EB0BEF5-0219-354E-8059-4A32C07DCE57}"/>
              </a:ext>
            </a:extLst>
          </p:cNvPr>
          <p:cNvSpPr/>
          <p:nvPr/>
        </p:nvSpPr>
        <p:spPr>
          <a:xfrm>
            <a:off x="5816600" y="569"/>
            <a:ext cx="6167151" cy="6857431"/>
          </a:xfrm>
          <a:custGeom>
            <a:avLst/>
            <a:gdLst>
              <a:gd name="connsiteX0" fmla="*/ 308238 w 6167151"/>
              <a:gd name="connsiteY0" fmla="*/ 6857432 h 6857431"/>
              <a:gd name="connsiteX1" fmla="*/ 6167152 w 6167151"/>
              <a:gd name="connsiteY1" fmla="*/ 6857432 h 6857431"/>
              <a:gd name="connsiteX2" fmla="*/ 6167152 w 6167151"/>
              <a:gd name="connsiteY2" fmla="*/ 0 h 6857431"/>
              <a:gd name="connsiteX3" fmla="*/ 308238 w 6167151"/>
              <a:gd name="connsiteY3" fmla="*/ 0 h 6857431"/>
              <a:gd name="connsiteX4" fmla="*/ 308238 w 6167151"/>
              <a:gd name="connsiteY4" fmla="*/ 6857432 h 685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51" h="6857431">
                <a:moveTo>
                  <a:pt x="308238" y="6857432"/>
                </a:moveTo>
                <a:lnTo>
                  <a:pt x="6167152" y="6857432"/>
                </a:lnTo>
                <a:lnTo>
                  <a:pt x="6167152" y="0"/>
                </a:lnTo>
                <a:lnTo>
                  <a:pt x="308238" y="0"/>
                </a:lnTo>
                <a:cubicBezTo>
                  <a:pt x="700170" y="2082849"/>
                  <a:pt x="-550744" y="3959958"/>
                  <a:pt x="308238" y="6857432"/>
                </a:cubicBezTo>
                <a:close/>
              </a:path>
            </a:pathLst>
          </a:custGeom>
          <a:solidFill>
            <a:schemeClr val="accent3"/>
          </a:solidFill>
          <a:ln w="6308" cap="flat">
            <a:noFill/>
            <a:prstDash val="solid"/>
            <a:miter/>
          </a:ln>
        </p:spPr>
        <p:txBody>
          <a:bodyPr rtlCol="0" anchor="ctr"/>
          <a:lstStyle/>
          <a:p>
            <a:endParaRPr lang="en-US">
              <a:solidFill>
                <a:schemeClr val="accent3"/>
              </a:solidFill>
            </a:endParaRPr>
          </a:p>
        </p:txBody>
      </p:sp>
      <p:pic>
        <p:nvPicPr>
          <p:cNvPr id="3" name="Picture 2">
            <a:extLst>
              <a:ext uri="{FF2B5EF4-FFF2-40B4-BE49-F238E27FC236}">
                <a16:creationId xmlns:a16="http://schemas.microsoft.com/office/drawing/2014/main" id="{A99805A4-6A39-7F49-967B-50DA02D6A3E5}"/>
              </a:ext>
            </a:extLst>
          </p:cNvPr>
          <p:cNvPicPr>
            <a:picLocks noChangeAspect="1"/>
          </p:cNvPicPr>
          <p:nvPr/>
        </p:nvPicPr>
        <p:blipFill rotWithShape="1">
          <a:blip r:embed="rId3"/>
          <a:srcRect l="8123" t="22439" r="21144" b="24780"/>
          <a:stretch/>
        </p:blipFill>
        <p:spPr>
          <a:xfrm>
            <a:off x="6024848" y="0"/>
            <a:ext cx="6126480" cy="6857432"/>
          </a:xfrm>
          <a:custGeom>
            <a:avLst/>
            <a:gdLst>
              <a:gd name="connsiteX0" fmla="*/ 308238 w 6167152"/>
              <a:gd name="connsiteY0" fmla="*/ 0 h 6857432"/>
              <a:gd name="connsiteX1" fmla="*/ 6167152 w 6167152"/>
              <a:gd name="connsiteY1" fmla="*/ 0 h 6857432"/>
              <a:gd name="connsiteX2" fmla="*/ 6167152 w 6167152"/>
              <a:gd name="connsiteY2" fmla="*/ 6857432 h 6857432"/>
              <a:gd name="connsiteX3" fmla="*/ 308238 w 6167152"/>
              <a:gd name="connsiteY3" fmla="*/ 6857432 h 6857432"/>
              <a:gd name="connsiteX4" fmla="*/ 308238 w 6167152"/>
              <a:gd name="connsiteY4" fmla="*/ 0 h 68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52" h="6857432">
                <a:moveTo>
                  <a:pt x="308238" y="0"/>
                </a:moveTo>
                <a:lnTo>
                  <a:pt x="6167152" y="0"/>
                </a:lnTo>
                <a:lnTo>
                  <a:pt x="6167152" y="6857432"/>
                </a:lnTo>
                <a:lnTo>
                  <a:pt x="308238" y="6857432"/>
                </a:lnTo>
                <a:cubicBezTo>
                  <a:pt x="-550744" y="3959958"/>
                  <a:pt x="700170" y="2082849"/>
                  <a:pt x="308238" y="0"/>
                </a:cubicBezTo>
                <a:close/>
              </a:path>
            </a:pathLst>
          </a:custGeom>
        </p:spPr>
      </p:pic>
      <p:sp>
        <p:nvSpPr>
          <p:cNvPr id="4" name="TextBox 3">
            <a:extLst>
              <a:ext uri="{FF2B5EF4-FFF2-40B4-BE49-F238E27FC236}">
                <a16:creationId xmlns:a16="http://schemas.microsoft.com/office/drawing/2014/main" id="{EBC66C48-C33C-4845-90A4-35036A396673}"/>
              </a:ext>
            </a:extLst>
          </p:cNvPr>
          <p:cNvSpPr txBox="1"/>
          <p:nvPr/>
        </p:nvSpPr>
        <p:spPr>
          <a:xfrm>
            <a:off x="921049" y="1801336"/>
            <a:ext cx="4641551" cy="830997"/>
          </a:xfrm>
          <a:prstGeom prst="rect">
            <a:avLst/>
          </a:prstGeom>
          <a:noFill/>
        </p:spPr>
        <p:txBody>
          <a:bodyPr wrap="square" rtlCol="0">
            <a:spAutoFit/>
          </a:bodyPr>
          <a:lstStyle/>
          <a:p>
            <a:pPr algn="ctr"/>
            <a:r>
              <a:rPr lang="en-US" sz="2400" b="1" dirty="0">
                <a:latin typeface="Nunito Black" pitchFamily="2" charset="77"/>
              </a:rPr>
              <a:t>MENTIONED IN THE MOST PATIENT REVIEWS</a:t>
            </a:r>
          </a:p>
        </p:txBody>
      </p:sp>
      <p:sp>
        <p:nvSpPr>
          <p:cNvPr id="5" name="TextBox 4">
            <a:extLst>
              <a:ext uri="{FF2B5EF4-FFF2-40B4-BE49-F238E27FC236}">
                <a16:creationId xmlns:a16="http://schemas.microsoft.com/office/drawing/2014/main" id="{A3B0D7F0-27F1-5F43-834C-DD1D93185303}"/>
              </a:ext>
            </a:extLst>
          </p:cNvPr>
          <p:cNvSpPr txBox="1"/>
          <p:nvPr/>
        </p:nvSpPr>
        <p:spPr>
          <a:xfrm>
            <a:off x="590848" y="2748340"/>
            <a:ext cx="5301952" cy="1200329"/>
          </a:xfrm>
          <a:prstGeom prst="rect">
            <a:avLst/>
          </a:prstGeom>
          <a:noFill/>
        </p:spPr>
        <p:txBody>
          <a:bodyPr wrap="square" rtlCol="0">
            <a:spAutoFit/>
          </a:bodyPr>
          <a:lstStyle/>
          <a:p>
            <a:pPr algn="ctr"/>
            <a:r>
              <a:rPr lang="en-US" sz="7200" b="1" dirty="0">
                <a:effectLst>
                  <a:outerShdw dist="92202" dir="2700000" algn="ctr" rotWithShape="0">
                    <a:schemeClr val="accent5"/>
                  </a:outerShdw>
                </a:effectLst>
                <a:latin typeface="Nunito Black" pitchFamily="2" charset="77"/>
              </a:rPr>
              <a:t>B. Cuspid</a:t>
            </a:r>
          </a:p>
        </p:txBody>
      </p:sp>
    </p:spTree>
    <p:extLst>
      <p:ext uri="{BB962C8B-B14F-4D97-AF65-F5344CB8AC3E}">
        <p14:creationId xmlns:p14="http://schemas.microsoft.com/office/powerpoint/2010/main" val="714482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6F0BBEC-CCFA-5C45-8ABD-03F5DF6B3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77301" y="0"/>
            <a:ext cx="6167145" cy="6858000"/>
          </a:xfrm>
          <a:prstGeom prst="rect">
            <a:avLst/>
          </a:prstGeom>
        </p:spPr>
      </p:pic>
      <p:pic>
        <p:nvPicPr>
          <p:cNvPr id="3" name="Picture 2">
            <a:extLst>
              <a:ext uri="{FF2B5EF4-FFF2-40B4-BE49-F238E27FC236}">
                <a16:creationId xmlns:a16="http://schemas.microsoft.com/office/drawing/2014/main" id="{464D1321-2C7F-524B-B073-714BDBD34A7F}"/>
              </a:ext>
            </a:extLst>
          </p:cNvPr>
          <p:cNvPicPr>
            <a:picLocks noChangeAspect="1"/>
          </p:cNvPicPr>
          <p:nvPr/>
        </p:nvPicPr>
        <p:blipFill rotWithShape="1">
          <a:blip r:embed="rId5"/>
          <a:srcRect t="6579" b="19293"/>
          <a:stretch/>
        </p:blipFill>
        <p:spPr>
          <a:xfrm>
            <a:off x="-7" y="-1"/>
            <a:ext cx="6167151" cy="6857432"/>
          </a:xfrm>
          <a:custGeom>
            <a:avLst/>
            <a:gdLst>
              <a:gd name="connsiteX0" fmla="*/ 0 w 6167151"/>
              <a:gd name="connsiteY0" fmla="*/ 0 h 6857432"/>
              <a:gd name="connsiteX1" fmla="*/ 5858914 w 6167151"/>
              <a:gd name="connsiteY1" fmla="*/ 0 h 6857432"/>
              <a:gd name="connsiteX2" fmla="*/ 5858914 w 6167151"/>
              <a:gd name="connsiteY2" fmla="*/ 6857432 h 6857432"/>
              <a:gd name="connsiteX3" fmla="*/ 0 w 6167151"/>
              <a:gd name="connsiteY3" fmla="*/ 6857432 h 6857432"/>
            </a:gdLst>
            <a:ahLst/>
            <a:cxnLst>
              <a:cxn ang="0">
                <a:pos x="connsiteX0" y="connsiteY0"/>
              </a:cxn>
              <a:cxn ang="0">
                <a:pos x="connsiteX1" y="connsiteY1"/>
              </a:cxn>
              <a:cxn ang="0">
                <a:pos x="connsiteX2" y="connsiteY2"/>
              </a:cxn>
              <a:cxn ang="0">
                <a:pos x="connsiteX3" y="connsiteY3"/>
              </a:cxn>
            </a:cxnLst>
            <a:rect l="l" t="t" r="r" b="b"/>
            <a:pathLst>
              <a:path w="6167151" h="6857432">
                <a:moveTo>
                  <a:pt x="0" y="0"/>
                </a:moveTo>
                <a:lnTo>
                  <a:pt x="5858914" y="0"/>
                </a:lnTo>
                <a:cubicBezTo>
                  <a:pt x="6717896" y="2897474"/>
                  <a:pt x="5466982" y="4774583"/>
                  <a:pt x="5858914" y="6857432"/>
                </a:cubicBezTo>
                <a:lnTo>
                  <a:pt x="0" y="6857432"/>
                </a:lnTo>
                <a:close/>
              </a:path>
            </a:pathLst>
          </a:custGeom>
        </p:spPr>
      </p:pic>
      <p:sp>
        <p:nvSpPr>
          <p:cNvPr id="4" name="TextBox 3">
            <a:extLst>
              <a:ext uri="{FF2B5EF4-FFF2-40B4-BE49-F238E27FC236}">
                <a16:creationId xmlns:a16="http://schemas.microsoft.com/office/drawing/2014/main" id="{37CC53D7-277F-354D-BBBE-01A1B5DBE676}"/>
              </a:ext>
            </a:extLst>
          </p:cNvPr>
          <p:cNvSpPr txBox="1"/>
          <p:nvPr/>
        </p:nvSpPr>
        <p:spPr>
          <a:xfrm>
            <a:off x="6572549" y="2134275"/>
            <a:ext cx="4641551" cy="461665"/>
          </a:xfrm>
          <a:prstGeom prst="rect">
            <a:avLst/>
          </a:prstGeom>
          <a:noFill/>
        </p:spPr>
        <p:txBody>
          <a:bodyPr wrap="square" rtlCol="0">
            <a:spAutoFit/>
          </a:bodyPr>
          <a:lstStyle/>
          <a:p>
            <a:pPr algn="ctr"/>
            <a:r>
              <a:rPr lang="en-US" sz="2400" b="1" dirty="0">
                <a:latin typeface="Nunito Black" pitchFamily="2" charset="77"/>
              </a:rPr>
              <a:t>BEST ATTITUDE</a:t>
            </a:r>
          </a:p>
        </p:txBody>
      </p:sp>
      <p:sp>
        <p:nvSpPr>
          <p:cNvPr id="5" name="TextBox 4">
            <a:extLst>
              <a:ext uri="{FF2B5EF4-FFF2-40B4-BE49-F238E27FC236}">
                <a16:creationId xmlns:a16="http://schemas.microsoft.com/office/drawing/2014/main" id="{A0526699-B12D-E04D-A0FB-0B7B1F0DA691}"/>
              </a:ext>
            </a:extLst>
          </p:cNvPr>
          <p:cNvSpPr txBox="1"/>
          <p:nvPr/>
        </p:nvSpPr>
        <p:spPr>
          <a:xfrm>
            <a:off x="6242348" y="2595940"/>
            <a:ext cx="5301952" cy="2308324"/>
          </a:xfrm>
          <a:prstGeom prst="rect">
            <a:avLst/>
          </a:prstGeom>
          <a:noFill/>
        </p:spPr>
        <p:txBody>
          <a:bodyPr wrap="square" rtlCol="0">
            <a:spAutoFit/>
          </a:bodyPr>
          <a:lstStyle/>
          <a:p>
            <a:pPr algn="ctr"/>
            <a:r>
              <a:rPr lang="en-US" sz="7200" b="1" dirty="0">
                <a:effectLst>
                  <a:outerShdw dist="92202" dir="2700000" algn="ctr" rotWithShape="0">
                    <a:schemeClr val="accent1"/>
                  </a:outerShdw>
                </a:effectLst>
                <a:latin typeface="Nunito Black" pitchFamily="2" charset="77"/>
              </a:rPr>
              <a:t>Annie S. </a:t>
            </a:r>
            <a:r>
              <a:rPr lang="en-US" sz="7200" b="1" dirty="0" err="1">
                <a:effectLst>
                  <a:outerShdw dist="92202" dir="2700000" algn="ctr" rotWithShape="0">
                    <a:schemeClr val="accent1"/>
                  </a:outerShdw>
                </a:effectLst>
                <a:latin typeface="Nunito Black" pitchFamily="2" charset="77"/>
              </a:rPr>
              <a:t>Thesia</a:t>
            </a:r>
            <a:endParaRPr lang="en-US" sz="7200" b="1" dirty="0">
              <a:effectLst>
                <a:outerShdw dist="92202" dir="2700000" algn="ctr" rotWithShape="0">
                  <a:schemeClr val="accent1"/>
                </a:outerShdw>
              </a:effectLst>
              <a:latin typeface="Nunito Black" pitchFamily="2" charset="77"/>
            </a:endParaRPr>
          </a:p>
        </p:txBody>
      </p:sp>
    </p:spTree>
    <p:extLst>
      <p:ext uri="{BB962C8B-B14F-4D97-AF65-F5344CB8AC3E}">
        <p14:creationId xmlns:p14="http://schemas.microsoft.com/office/powerpoint/2010/main" val="504963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07C3D-94C5-3440-8480-14A6803A222A}"/>
              </a:ext>
            </a:extLst>
          </p:cNvPr>
          <p:cNvSpPr txBox="1"/>
          <p:nvPr/>
        </p:nvSpPr>
        <p:spPr>
          <a:xfrm>
            <a:off x="2260658" y="2542570"/>
            <a:ext cx="7670690" cy="1569660"/>
          </a:xfrm>
          <a:prstGeom prst="rect">
            <a:avLst/>
          </a:prstGeom>
          <a:noFill/>
        </p:spPr>
        <p:txBody>
          <a:bodyPr wrap="none" rtlCol="0">
            <a:spAutoFit/>
          </a:bodyPr>
          <a:lstStyle/>
          <a:p>
            <a:pPr algn="ctr"/>
            <a:r>
              <a:rPr lang="en-US" sz="4800" b="1" dirty="0">
                <a:effectLst>
                  <a:outerShdw dist="92202" dir="2700000" algn="ctr" rotWithShape="0">
                    <a:schemeClr val="accent5"/>
                  </a:outerShdw>
                </a:effectLst>
                <a:latin typeface="Nunito Black" pitchFamily="2" charset="77"/>
              </a:rPr>
              <a:t>Thank you all for making</a:t>
            </a:r>
          </a:p>
          <a:p>
            <a:pPr algn="ctr"/>
            <a:r>
              <a:rPr lang="en-US" sz="4800" b="1" dirty="0">
                <a:effectLst>
                  <a:outerShdw dist="92202" dir="2700000" algn="ctr" rotWithShape="0">
                    <a:schemeClr val="accent5"/>
                  </a:outerShdw>
                </a:effectLst>
                <a:latin typeface="Nunito Black" pitchFamily="2" charset="77"/>
              </a:rPr>
              <a:t>2023 a GREAT year!</a:t>
            </a:r>
          </a:p>
        </p:txBody>
      </p:sp>
    </p:spTree>
    <p:extLst>
      <p:ext uri="{BB962C8B-B14F-4D97-AF65-F5344CB8AC3E}">
        <p14:creationId xmlns:p14="http://schemas.microsoft.com/office/powerpoint/2010/main" val="185119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E523ED-D56F-57D9-4071-7CD535FDDC4F}"/>
              </a:ext>
            </a:extLst>
          </p:cNvPr>
          <p:cNvPicPr>
            <a:picLocks noChangeAspect="1"/>
          </p:cNvPicPr>
          <p:nvPr/>
        </p:nvPicPr>
        <p:blipFill>
          <a:blip r:embed="rId3"/>
          <a:stretch>
            <a:fillRect/>
          </a:stretch>
        </p:blipFill>
        <p:spPr>
          <a:xfrm>
            <a:off x="-2" y="-8953"/>
            <a:ext cx="12192000" cy="6875906"/>
          </a:xfrm>
          <a:prstGeom prst="rect">
            <a:avLst/>
          </a:prstGeom>
        </p:spPr>
      </p:pic>
      <p:pic>
        <p:nvPicPr>
          <p:cNvPr id="11" name="Imagen 10">
            <a:extLst>
              <a:ext uri="{FF2B5EF4-FFF2-40B4-BE49-F238E27FC236}">
                <a16:creationId xmlns:a16="http://schemas.microsoft.com/office/drawing/2014/main" id="{B6610EE7-DB79-E674-C516-2346FF5259A6}"/>
              </a:ext>
            </a:extLst>
          </p:cNvPr>
          <p:cNvPicPr>
            <a:picLocks noChangeAspect="1"/>
          </p:cNvPicPr>
          <p:nvPr/>
        </p:nvPicPr>
        <p:blipFill>
          <a:blip r:embed="rId4"/>
          <a:stretch>
            <a:fillRect/>
          </a:stretch>
        </p:blipFill>
        <p:spPr>
          <a:xfrm>
            <a:off x="-428872" y="-453117"/>
            <a:ext cx="13100544" cy="7764233"/>
          </a:xfrm>
          <a:prstGeom prst="rect">
            <a:avLst/>
          </a:prstGeom>
        </p:spPr>
      </p:pic>
      <p:pic>
        <p:nvPicPr>
          <p:cNvPr id="9" name="Imagen 8">
            <a:extLst>
              <a:ext uri="{FF2B5EF4-FFF2-40B4-BE49-F238E27FC236}">
                <a16:creationId xmlns:a16="http://schemas.microsoft.com/office/drawing/2014/main" id="{FD24E398-B4FD-CECB-9D9F-C725E2F61A4E}"/>
              </a:ext>
            </a:extLst>
          </p:cNvPr>
          <p:cNvPicPr>
            <a:picLocks noChangeAspect="1"/>
          </p:cNvPicPr>
          <p:nvPr/>
        </p:nvPicPr>
        <p:blipFill>
          <a:blip r:embed="rId5"/>
          <a:stretch>
            <a:fillRect/>
          </a:stretch>
        </p:blipFill>
        <p:spPr>
          <a:xfrm>
            <a:off x="2209798" y="592320"/>
            <a:ext cx="7772400" cy="5349752"/>
          </a:xfrm>
          <a:prstGeom prst="rect">
            <a:avLst/>
          </a:prstGeom>
        </p:spPr>
      </p:pic>
      <p:sp>
        <p:nvSpPr>
          <p:cNvPr id="7" name="TextBox 6">
            <a:extLst>
              <a:ext uri="{FF2B5EF4-FFF2-40B4-BE49-F238E27FC236}">
                <a16:creationId xmlns:a16="http://schemas.microsoft.com/office/drawing/2014/main" id="{EBE23B36-31FF-9944-A3AD-70E0665B17F2}"/>
              </a:ext>
            </a:extLst>
          </p:cNvPr>
          <p:cNvSpPr txBox="1"/>
          <p:nvPr/>
        </p:nvSpPr>
        <p:spPr>
          <a:xfrm>
            <a:off x="3775223" y="5291435"/>
            <a:ext cx="4641551" cy="461665"/>
          </a:xfrm>
          <a:prstGeom prst="rect">
            <a:avLst/>
          </a:prstGeom>
          <a:noFill/>
        </p:spPr>
        <p:txBody>
          <a:bodyPr wrap="square" rtlCol="0">
            <a:spAutoFit/>
          </a:bodyPr>
          <a:lstStyle/>
          <a:p>
            <a:pPr algn="ctr"/>
            <a:r>
              <a:rPr lang="en-US" sz="2400" b="1" dirty="0">
                <a:solidFill>
                  <a:schemeClr val="bg1"/>
                </a:solidFill>
                <a:latin typeface="Nunito Black" pitchFamily="2" charset="77"/>
              </a:rPr>
              <a:t>NAME OF YOUR PRACTICE</a:t>
            </a:r>
          </a:p>
        </p:txBody>
      </p:sp>
    </p:spTree>
    <p:extLst>
      <p:ext uri="{BB962C8B-B14F-4D97-AF65-F5344CB8AC3E}">
        <p14:creationId xmlns:p14="http://schemas.microsoft.com/office/powerpoint/2010/main" val="4139808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extBox 282">
            <a:extLst>
              <a:ext uri="{FF2B5EF4-FFF2-40B4-BE49-F238E27FC236}">
                <a16:creationId xmlns:a16="http://schemas.microsoft.com/office/drawing/2014/main" id="{FE51AF02-2C18-A447-9736-A9DCD5244400}"/>
              </a:ext>
            </a:extLst>
          </p:cNvPr>
          <p:cNvSpPr txBox="1"/>
          <p:nvPr/>
        </p:nvSpPr>
        <p:spPr>
          <a:xfrm>
            <a:off x="2387293" y="1587500"/>
            <a:ext cx="7417415" cy="830997"/>
          </a:xfrm>
          <a:prstGeom prst="rect">
            <a:avLst/>
          </a:prstGeom>
          <a:noFill/>
        </p:spPr>
        <p:txBody>
          <a:bodyPr wrap="none" rtlCol="0">
            <a:spAutoFit/>
          </a:bodyPr>
          <a:lstStyle/>
          <a:p>
            <a:pPr algn="ctr"/>
            <a:r>
              <a:rPr lang="en-US" sz="4800" b="1" dirty="0">
                <a:effectLst>
                  <a:outerShdw dist="92202" dir="2700000" algn="ctr" rotWithShape="0">
                    <a:schemeClr val="accent2"/>
                  </a:outerShdw>
                </a:effectLst>
                <a:latin typeface="Nunito Black" pitchFamily="2" charset="77"/>
              </a:rPr>
              <a:t>Goals CRUSHED in 2023</a:t>
            </a:r>
          </a:p>
        </p:txBody>
      </p:sp>
      <p:sp>
        <p:nvSpPr>
          <p:cNvPr id="284" name="TextBox 283">
            <a:extLst>
              <a:ext uri="{FF2B5EF4-FFF2-40B4-BE49-F238E27FC236}">
                <a16:creationId xmlns:a16="http://schemas.microsoft.com/office/drawing/2014/main" id="{FF629FC3-54D9-8846-8155-3E00C24A9A5B}"/>
              </a:ext>
            </a:extLst>
          </p:cNvPr>
          <p:cNvSpPr txBox="1"/>
          <p:nvPr/>
        </p:nvSpPr>
        <p:spPr>
          <a:xfrm>
            <a:off x="404841" y="3913307"/>
            <a:ext cx="2226892" cy="830997"/>
          </a:xfrm>
          <a:prstGeom prst="rect">
            <a:avLst/>
          </a:prstGeom>
          <a:noFill/>
        </p:spPr>
        <p:txBody>
          <a:bodyPr wrap="none" rtlCol="0">
            <a:spAutoFit/>
          </a:bodyPr>
          <a:lstStyle/>
          <a:p>
            <a:pPr algn="ctr"/>
            <a:r>
              <a:rPr lang="en-US" sz="2400" b="1" dirty="0">
                <a:latin typeface="Roboto" panose="02000000000000000000" pitchFamily="2" charset="0"/>
                <a:ea typeface="Roboto" panose="02000000000000000000" pitchFamily="2" charset="0"/>
              </a:rPr>
              <a:t>Opened a NEW</a:t>
            </a:r>
          </a:p>
          <a:p>
            <a:pPr algn="ctr"/>
            <a:r>
              <a:rPr lang="en-US" sz="2400" b="1" dirty="0">
                <a:latin typeface="Roboto" panose="02000000000000000000" pitchFamily="2" charset="0"/>
                <a:ea typeface="Roboto" panose="02000000000000000000" pitchFamily="2" charset="0"/>
              </a:rPr>
              <a:t>Operatory!</a:t>
            </a:r>
          </a:p>
        </p:txBody>
      </p:sp>
      <p:sp>
        <p:nvSpPr>
          <p:cNvPr id="285" name="TextBox 284">
            <a:extLst>
              <a:ext uri="{FF2B5EF4-FFF2-40B4-BE49-F238E27FC236}">
                <a16:creationId xmlns:a16="http://schemas.microsoft.com/office/drawing/2014/main" id="{BE232A13-9AEA-784E-B1D9-91F81D42C3EC}"/>
              </a:ext>
            </a:extLst>
          </p:cNvPr>
          <p:cNvSpPr txBox="1"/>
          <p:nvPr/>
        </p:nvSpPr>
        <p:spPr>
          <a:xfrm>
            <a:off x="3399437" y="3913307"/>
            <a:ext cx="2467343" cy="830997"/>
          </a:xfrm>
          <a:prstGeom prst="rect">
            <a:avLst/>
          </a:prstGeom>
          <a:noFill/>
        </p:spPr>
        <p:txBody>
          <a:bodyPr wrap="none" rtlCol="0">
            <a:spAutoFit/>
          </a:bodyPr>
          <a:lstStyle/>
          <a:p>
            <a:pPr algn="ctr"/>
            <a:r>
              <a:rPr lang="en-US" sz="2400" b="1" dirty="0">
                <a:latin typeface="Roboto" panose="02000000000000000000" pitchFamily="2" charset="0"/>
                <a:ea typeface="Roboto" panose="02000000000000000000" pitchFamily="2" charset="0"/>
              </a:rPr>
              <a:t>Our best ever</a:t>
            </a:r>
          </a:p>
          <a:p>
            <a:pPr algn="ctr"/>
            <a:r>
              <a:rPr lang="en-US" sz="2400" b="1" dirty="0">
                <a:latin typeface="Roboto" panose="02000000000000000000" pitchFamily="2" charset="0"/>
                <a:ea typeface="Roboto" panose="02000000000000000000" pitchFamily="2" charset="0"/>
              </a:rPr>
              <a:t>production year!</a:t>
            </a:r>
          </a:p>
        </p:txBody>
      </p:sp>
      <p:sp>
        <p:nvSpPr>
          <p:cNvPr id="286" name="TextBox 285">
            <a:extLst>
              <a:ext uri="{FF2B5EF4-FFF2-40B4-BE49-F238E27FC236}">
                <a16:creationId xmlns:a16="http://schemas.microsoft.com/office/drawing/2014/main" id="{5A6107D0-525A-8043-B07E-B1BA72459293}"/>
              </a:ext>
            </a:extLst>
          </p:cNvPr>
          <p:cNvSpPr txBox="1"/>
          <p:nvPr/>
        </p:nvSpPr>
        <p:spPr>
          <a:xfrm>
            <a:off x="6634484" y="3913307"/>
            <a:ext cx="2595582" cy="830997"/>
          </a:xfrm>
          <a:prstGeom prst="rect">
            <a:avLst/>
          </a:prstGeom>
          <a:noFill/>
        </p:spPr>
        <p:txBody>
          <a:bodyPr wrap="none" rtlCol="0">
            <a:spAutoFit/>
          </a:bodyPr>
          <a:lstStyle/>
          <a:p>
            <a:pPr algn="ctr"/>
            <a:r>
              <a:rPr lang="en-US" sz="2400" b="1" dirty="0">
                <a:latin typeface="Roboto" panose="02000000000000000000" pitchFamily="2" charset="0"/>
                <a:ea typeface="Roboto" panose="02000000000000000000" pitchFamily="2" charset="0"/>
              </a:rPr>
              <a:t>Increased patient</a:t>
            </a:r>
          </a:p>
          <a:p>
            <a:pPr algn="ctr"/>
            <a:r>
              <a:rPr lang="en-US" sz="2400" b="1" dirty="0">
                <a:latin typeface="Roboto" panose="02000000000000000000" pitchFamily="2" charset="0"/>
                <a:ea typeface="Roboto" panose="02000000000000000000" pitchFamily="2" charset="0"/>
              </a:rPr>
              <a:t>Base by 5%!</a:t>
            </a:r>
          </a:p>
        </p:txBody>
      </p:sp>
      <p:sp>
        <p:nvSpPr>
          <p:cNvPr id="287" name="TextBox 286">
            <a:extLst>
              <a:ext uri="{FF2B5EF4-FFF2-40B4-BE49-F238E27FC236}">
                <a16:creationId xmlns:a16="http://schemas.microsoft.com/office/drawing/2014/main" id="{AA811D67-385B-AA48-A938-230C10E504C2}"/>
              </a:ext>
            </a:extLst>
          </p:cNvPr>
          <p:cNvSpPr txBox="1"/>
          <p:nvPr/>
        </p:nvSpPr>
        <p:spPr>
          <a:xfrm>
            <a:off x="9680484" y="3913307"/>
            <a:ext cx="2085827" cy="830997"/>
          </a:xfrm>
          <a:prstGeom prst="rect">
            <a:avLst/>
          </a:prstGeom>
          <a:noFill/>
        </p:spPr>
        <p:txBody>
          <a:bodyPr wrap="none" rtlCol="0">
            <a:spAutoFit/>
          </a:bodyPr>
          <a:lstStyle/>
          <a:p>
            <a:pPr algn="ctr"/>
            <a:r>
              <a:rPr lang="en-US" sz="2400" b="1" dirty="0">
                <a:latin typeface="Roboto" panose="02000000000000000000" pitchFamily="2" charset="0"/>
                <a:ea typeface="Roboto" panose="02000000000000000000" pitchFamily="2" charset="0"/>
              </a:rPr>
              <a:t>Increased our</a:t>
            </a:r>
          </a:p>
          <a:p>
            <a:pPr algn="ctr"/>
            <a:r>
              <a:rPr lang="en-US" sz="2400" b="1" dirty="0">
                <a:latin typeface="Roboto" panose="02000000000000000000" pitchFamily="2" charset="0"/>
                <a:ea typeface="Roboto" panose="02000000000000000000" pitchFamily="2" charset="0"/>
              </a:rPr>
              <a:t>team by 4!</a:t>
            </a:r>
          </a:p>
        </p:txBody>
      </p:sp>
      <p:sp>
        <p:nvSpPr>
          <p:cNvPr id="288" name="TextBox 287">
            <a:extLst>
              <a:ext uri="{FF2B5EF4-FFF2-40B4-BE49-F238E27FC236}">
                <a16:creationId xmlns:a16="http://schemas.microsoft.com/office/drawing/2014/main" id="{E297FF2E-8934-534D-89D5-F3DA9B6D7F90}"/>
              </a:ext>
            </a:extLst>
          </p:cNvPr>
          <p:cNvSpPr txBox="1"/>
          <p:nvPr/>
        </p:nvSpPr>
        <p:spPr>
          <a:xfrm>
            <a:off x="963488" y="2712978"/>
            <a:ext cx="1109599" cy="1200329"/>
          </a:xfrm>
          <a:prstGeom prst="rect">
            <a:avLst/>
          </a:prstGeom>
          <a:noFill/>
        </p:spPr>
        <p:txBody>
          <a:bodyPr wrap="none" rtlCol="0">
            <a:spAutoFit/>
          </a:bodyPr>
          <a:lstStyle/>
          <a:p>
            <a:pPr algn="ctr"/>
            <a:r>
              <a:rPr lang="en-US" sz="7200" b="1" dirty="0">
                <a:latin typeface="Roboto" panose="02000000000000000000" pitchFamily="2" charset="0"/>
                <a:ea typeface="Roboto" panose="02000000000000000000" pitchFamily="2" charset="0"/>
              </a:rPr>
              <a:t>🎉</a:t>
            </a:r>
          </a:p>
        </p:txBody>
      </p:sp>
      <p:sp>
        <p:nvSpPr>
          <p:cNvPr id="289" name="TextBox 288">
            <a:extLst>
              <a:ext uri="{FF2B5EF4-FFF2-40B4-BE49-F238E27FC236}">
                <a16:creationId xmlns:a16="http://schemas.microsoft.com/office/drawing/2014/main" id="{88EEDC89-A2C0-BA41-945A-709147353F90}"/>
              </a:ext>
            </a:extLst>
          </p:cNvPr>
          <p:cNvSpPr txBox="1"/>
          <p:nvPr/>
        </p:nvSpPr>
        <p:spPr>
          <a:xfrm>
            <a:off x="4078308" y="2720856"/>
            <a:ext cx="1109599" cy="1200329"/>
          </a:xfrm>
          <a:prstGeom prst="rect">
            <a:avLst/>
          </a:prstGeom>
          <a:noFill/>
        </p:spPr>
        <p:txBody>
          <a:bodyPr wrap="none" rtlCol="0">
            <a:spAutoFit/>
          </a:bodyPr>
          <a:lstStyle/>
          <a:p>
            <a:pPr algn="ctr"/>
            <a:r>
              <a:rPr lang="en-US" sz="7200" b="1" dirty="0">
                <a:latin typeface="Roboto" panose="02000000000000000000" pitchFamily="2" charset="0"/>
                <a:ea typeface="Roboto" panose="02000000000000000000" pitchFamily="2" charset="0"/>
              </a:rPr>
              <a:t>🎊</a:t>
            </a:r>
          </a:p>
        </p:txBody>
      </p:sp>
      <p:sp>
        <p:nvSpPr>
          <p:cNvPr id="290" name="TextBox 289">
            <a:extLst>
              <a:ext uri="{FF2B5EF4-FFF2-40B4-BE49-F238E27FC236}">
                <a16:creationId xmlns:a16="http://schemas.microsoft.com/office/drawing/2014/main" id="{E9BC767E-CE14-6A40-83FA-C43BDCA5FA0F}"/>
              </a:ext>
            </a:extLst>
          </p:cNvPr>
          <p:cNvSpPr txBox="1"/>
          <p:nvPr/>
        </p:nvSpPr>
        <p:spPr>
          <a:xfrm>
            <a:off x="7431108" y="2720856"/>
            <a:ext cx="1109599" cy="1200329"/>
          </a:xfrm>
          <a:prstGeom prst="rect">
            <a:avLst/>
          </a:prstGeom>
          <a:noFill/>
        </p:spPr>
        <p:txBody>
          <a:bodyPr wrap="none" rtlCol="0">
            <a:spAutoFit/>
          </a:bodyPr>
          <a:lstStyle/>
          <a:p>
            <a:pPr algn="ctr"/>
            <a:r>
              <a:rPr lang="en-US" sz="7200" b="1" dirty="0">
                <a:latin typeface="Roboto" panose="02000000000000000000" pitchFamily="2" charset="0"/>
                <a:ea typeface="Roboto" panose="02000000000000000000" pitchFamily="2" charset="0"/>
              </a:rPr>
              <a:t>🏆</a:t>
            </a:r>
          </a:p>
        </p:txBody>
      </p:sp>
      <p:sp>
        <p:nvSpPr>
          <p:cNvPr id="291" name="TextBox 290">
            <a:extLst>
              <a:ext uri="{FF2B5EF4-FFF2-40B4-BE49-F238E27FC236}">
                <a16:creationId xmlns:a16="http://schemas.microsoft.com/office/drawing/2014/main" id="{B7C5BB31-C04D-704B-896C-9A1A02926421}"/>
              </a:ext>
            </a:extLst>
          </p:cNvPr>
          <p:cNvSpPr txBox="1"/>
          <p:nvPr/>
        </p:nvSpPr>
        <p:spPr>
          <a:xfrm>
            <a:off x="10118913" y="2720856"/>
            <a:ext cx="1109599" cy="1200329"/>
          </a:xfrm>
          <a:prstGeom prst="rect">
            <a:avLst/>
          </a:prstGeom>
          <a:noFill/>
        </p:spPr>
        <p:txBody>
          <a:bodyPr wrap="none" rtlCol="0">
            <a:spAutoFit/>
          </a:bodyPr>
          <a:lstStyle/>
          <a:p>
            <a:pPr algn="ctr"/>
            <a:r>
              <a:rPr lang="en-US" sz="7200" b="1"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360102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E917D9-6ACD-CF48-8DB5-3EE37C10F648}"/>
              </a:ext>
            </a:extLst>
          </p:cNvPr>
          <p:cNvSpPr txBox="1"/>
          <p:nvPr/>
        </p:nvSpPr>
        <p:spPr>
          <a:xfrm>
            <a:off x="2312758" y="2159000"/>
            <a:ext cx="7566495" cy="830997"/>
          </a:xfrm>
          <a:prstGeom prst="rect">
            <a:avLst/>
          </a:prstGeom>
          <a:noFill/>
        </p:spPr>
        <p:txBody>
          <a:bodyPr wrap="none" rtlCol="0">
            <a:spAutoFit/>
          </a:bodyPr>
          <a:lstStyle/>
          <a:p>
            <a:pPr algn="ctr"/>
            <a:r>
              <a:rPr lang="en-US" sz="4800" b="1" dirty="0">
                <a:effectLst>
                  <a:outerShdw dist="92202" dir="2700000" algn="ctr" rotWithShape="0">
                    <a:schemeClr val="accent4"/>
                  </a:outerShdw>
                </a:effectLst>
                <a:latin typeface="Nunito Black" pitchFamily="2" charset="77"/>
              </a:rPr>
              <a:t>Total Annual Production</a:t>
            </a:r>
          </a:p>
        </p:txBody>
      </p:sp>
      <p:sp>
        <p:nvSpPr>
          <p:cNvPr id="3" name="TextBox 2">
            <a:extLst>
              <a:ext uri="{FF2B5EF4-FFF2-40B4-BE49-F238E27FC236}">
                <a16:creationId xmlns:a16="http://schemas.microsoft.com/office/drawing/2014/main" id="{70D70FDA-3BE7-B446-8412-BDF191FFE953}"/>
              </a:ext>
            </a:extLst>
          </p:cNvPr>
          <p:cNvSpPr txBox="1"/>
          <p:nvPr/>
        </p:nvSpPr>
        <p:spPr>
          <a:xfrm>
            <a:off x="1891972" y="2844800"/>
            <a:ext cx="8408072" cy="1938992"/>
          </a:xfrm>
          <a:prstGeom prst="rect">
            <a:avLst/>
          </a:prstGeom>
          <a:noFill/>
        </p:spPr>
        <p:txBody>
          <a:bodyPr wrap="none" rtlCol="0">
            <a:spAutoFit/>
          </a:bodyPr>
          <a:lstStyle/>
          <a:p>
            <a:pPr algn="ctr"/>
            <a:r>
              <a:rPr lang="en-US" sz="12000" b="1" dirty="0">
                <a:effectLst>
                  <a:outerShdw dist="92202" dir="2700000" algn="ctr" rotWithShape="0">
                    <a:schemeClr val="accent3"/>
                  </a:outerShdw>
                </a:effectLst>
                <a:latin typeface="Nunito" pitchFamily="2" charset="77"/>
              </a:rPr>
              <a:t>$1,190,000</a:t>
            </a:r>
          </a:p>
        </p:txBody>
      </p:sp>
    </p:spTree>
    <p:extLst>
      <p:ext uri="{BB962C8B-B14F-4D97-AF65-F5344CB8AC3E}">
        <p14:creationId xmlns:p14="http://schemas.microsoft.com/office/powerpoint/2010/main" val="217013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7F8FEC39-26F3-0C40-8526-CC779723A79A}"/>
              </a:ext>
            </a:extLst>
          </p:cNvPr>
          <p:cNvGrpSpPr/>
          <p:nvPr/>
        </p:nvGrpSpPr>
        <p:grpSpPr>
          <a:xfrm>
            <a:off x="7086599" y="1171574"/>
            <a:ext cx="3674305" cy="3798400"/>
            <a:chOff x="6579648" y="1235074"/>
            <a:chExt cx="3708846" cy="3708846"/>
          </a:xfrm>
          <a:solidFill>
            <a:schemeClr val="accent4"/>
          </a:solidFill>
        </p:grpSpPr>
        <p:sp>
          <p:nvSpPr>
            <p:cNvPr id="19" name="Freeform 18">
              <a:extLst>
                <a:ext uri="{FF2B5EF4-FFF2-40B4-BE49-F238E27FC236}">
                  <a16:creationId xmlns:a16="http://schemas.microsoft.com/office/drawing/2014/main" id="{E5A7847A-74F6-184F-9A79-6944B2DF3C54}"/>
                </a:ext>
              </a:extLst>
            </p:cNvPr>
            <p:cNvSpPr/>
            <p:nvPr/>
          </p:nvSpPr>
          <p:spPr>
            <a:xfrm>
              <a:off x="8769393" y="3424819"/>
              <a:ext cx="1488985" cy="1488985"/>
            </a:xfrm>
            <a:custGeom>
              <a:avLst/>
              <a:gdLst>
                <a:gd name="connsiteX0" fmla="*/ 1488986 w 1488985"/>
                <a:gd name="connsiteY0" fmla="*/ 0 h 1488985"/>
                <a:gd name="connsiteX1" fmla="*/ 0 w 1488985"/>
                <a:gd name="connsiteY1" fmla="*/ 1488986 h 1488985"/>
                <a:gd name="connsiteX2" fmla="*/ 76022 w 1488985"/>
                <a:gd name="connsiteY2" fmla="*/ 1473449 h 1488985"/>
                <a:gd name="connsiteX3" fmla="*/ 1473449 w 1488985"/>
                <a:gd name="connsiteY3" fmla="*/ 76022 h 1488985"/>
                <a:gd name="connsiteX4" fmla="*/ 1488986 w 1488985"/>
                <a:gd name="connsiteY4" fmla="*/ 0 h 148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85" h="1488985">
                  <a:moveTo>
                    <a:pt x="1488986" y="0"/>
                  </a:moveTo>
                  <a:lnTo>
                    <a:pt x="0" y="1488986"/>
                  </a:lnTo>
                  <a:cubicBezTo>
                    <a:pt x="25575" y="1484300"/>
                    <a:pt x="50914" y="1479121"/>
                    <a:pt x="76022" y="1473449"/>
                  </a:cubicBezTo>
                  <a:lnTo>
                    <a:pt x="1473449" y="76022"/>
                  </a:lnTo>
                  <a:cubicBezTo>
                    <a:pt x="1479159" y="50914"/>
                    <a:pt x="1484338" y="25575"/>
                    <a:pt x="1488986" y="0"/>
                  </a:cubicBezTo>
                  <a:close/>
                </a:path>
              </a:pathLst>
            </a:custGeom>
            <a:grpFill/>
            <a:ln w="638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9BC807D-1515-2F4F-9559-3760DC1F59CD}"/>
                </a:ext>
              </a:extLst>
            </p:cNvPr>
            <p:cNvSpPr/>
            <p:nvPr/>
          </p:nvSpPr>
          <p:spPr>
            <a:xfrm>
              <a:off x="6605223" y="1260649"/>
              <a:ext cx="1521722" cy="1521722"/>
            </a:xfrm>
            <a:custGeom>
              <a:avLst/>
              <a:gdLst>
                <a:gd name="connsiteX0" fmla="*/ 1447235 w 1521722"/>
                <a:gd name="connsiteY0" fmla="*/ 13811 h 1521722"/>
                <a:gd name="connsiteX1" fmla="*/ 13811 w 1521722"/>
                <a:gd name="connsiteY1" fmla="*/ 1447235 h 1521722"/>
                <a:gd name="connsiteX2" fmla="*/ 0 w 1521722"/>
                <a:gd name="connsiteY2" fmla="*/ 1521722 h 1521722"/>
                <a:gd name="connsiteX3" fmla="*/ 1521722 w 1521722"/>
                <a:gd name="connsiteY3" fmla="*/ 0 h 1521722"/>
                <a:gd name="connsiteX4" fmla="*/ 1447235 w 1521722"/>
                <a:gd name="connsiteY4" fmla="*/ 13811 h 152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22" h="1521722">
                  <a:moveTo>
                    <a:pt x="1447235" y="13811"/>
                  </a:moveTo>
                  <a:lnTo>
                    <a:pt x="13811" y="1447235"/>
                  </a:lnTo>
                  <a:cubicBezTo>
                    <a:pt x="8866" y="1471870"/>
                    <a:pt x="4263" y="1496704"/>
                    <a:pt x="0" y="1521722"/>
                  </a:cubicBezTo>
                  <a:lnTo>
                    <a:pt x="1521722" y="0"/>
                  </a:lnTo>
                  <a:cubicBezTo>
                    <a:pt x="1496704" y="4263"/>
                    <a:pt x="1471870" y="8866"/>
                    <a:pt x="1447235" y="13811"/>
                  </a:cubicBezTo>
                  <a:close/>
                </a:path>
              </a:pathLst>
            </a:custGeom>
            <a:grpFill/>
            <a:ln w="638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4E1D7ED-F69F-0348-AB65-83D97E1FA221}"/>
                </a:ext>
              </a:extLst>
            </p:cNvPr>
            <p:cNvSpPr/>
            <p:nvPr/>
          </p:nvSpPr>
          <p:spPr>
            <a:xfrm>
              <a:off x="7935707" y="2591133"/>
              <a:ext cx="2297736" cy="2297928"/>
            </a:xfrm>
            <a:custGeom>
              <a:avLst/>
              <a:gdLst>
                <a:gd name="connsiteX0" fmla="*/ 2285141 w 2297736"/>
                <a:gd name="connsiteY0" fmla="*/ 0 h 2297928"/>
                <a:gd name="connsiteX1" fmla="*/ 0 w 2297736"/>
                <a:gd name="connsiteY1" fmla="*/ 2285141 h 2297928"/>
                <a:gd name="connsiteX2" fmla="*/ 47826 w 2297736"/>
                <a:gd name="connsiteY2" fmla="*/ 2297929 h 2297928"/>
                <a:gd name="connsiteX3" fmla="*/ 2297737 w 2297736"/>
                <a:gd name="connsiteY3" fmla="*/ 47826 h 2297928"/>
                <a:gd name="connsiteX4" fmla="*/ 2285141 w 2297736"/>
                <a:gd name="connsiteY4" fmla="*/ 0 h 229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36" h="2297928">
                  <a:moveTo>
                    <a:pt x="2285141" y="0"/>
                  </a:moveTo>
                  <a:lnTo>
                    <a:pt x="0" y="2285141"/>
                  </a:lnTo>
                  <a:cubicBezTo>
                    <a:pt x="15857" y="2289553"/>
                    <a:pt x="31969" y="2293709"/>
                    <a:pt x="47826" y="2297929"/>
                  </a:cubicBezTo>
                  <a:lnTo>
                    <a:pt x="2297737" y="47826"/>
                  </a:lnTo>
                  <a:cubicBezTo>
                    <a:pt x="2293709" y="31841"/>
                    <a:pt x="2289553" y="15857"/>
                    <a:pt x="2285141" y="0"/>
                  </a:cubicBezTo>
                  <a:close/>
                </a:path>
              </a:pathLst>
            </a:custGeom>
            <a:grpFill/>
            <a:ln w="638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EDCEE7-35FA-D445-9DE3-EF3F8000CA05}"/>
                </a:ext>
              </a:extLst>
            </p:cNvPr>
            <p:cNvSpPr/>
            <p:nvPr/>
          </p:nvSpPr>
          <p:spPr>
            <a:xfrm>
              <a:off x="8448872" y="3104298"/>
              <a:ext cx="1839621" cy="1839621"/>
            </a:xfrm>
            <a:custGeom>
              <a:avLst/>
              <a:gdLst>
                <a:gd name="connsiteX0" fmla="*/ 1839622 w 1839621"/>
                <a:gd name="connsiteY0" fmla="*/ 0 h 1839621"/>
                <a:gd name="connsiteX1" fmla="*/ 0 w 1839621"/>
                <a:gd name="connsiteY1" fmla="*/ 1839622 h 1839621"/>
                <a:gd name="connsiteX2" fmla="*/ 61956 w 1839621"/>
                <a:gd name="connsiteY2" fmla="*/ 1838087 h 1839621"/>
                <a:gd name="connsiteX3" fmla="*/ 1838087 w 1839621"/>
                <a:gd name="connsiteY3" fmla="*/ 61700 h 1839621"/>
                <a:gd name="connsiteX4" fmla="*/ 1839622 w 1839621"/>
                <a:gd name="connsiteY4" fmla="*/ 0 h 183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21" h="1839621">
                  <a:moveTo>
                    <a:pt x="1839622" y="0"/>
                  </a:moveTo>
                  <a:lnTo>
                    <a:pt x="0" y="1839622"/>
                  </a:lnTo>
                  <a:cubicBezTo>
                    <a:pt x="20799" y="1839622"/>
                    <a:pt x="41451" y="1839110"/>
                    <a:pt x="61956" y="1838087"/>
                  </a:cubicBezTo>
                  <a:lnTo>
                    <a:pt x="1838087" y="61700"/>
                  </a:lnTo>
                  <a:cubicBezTo>
                    <a:pt x="1838810" y="41323"/>
                    <a:pt x="1839321" y="20761"/>
                    <a:pt x="1839622" y="0"/>
                  </a:cubicBezTo>
                  <a:close/>
                </a:path>
              </a:pathLst>
            </a:custGeom>
            <a:grpFill/>
            <a:ln w="638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CB6F223-892E-D045-84AD-E6CE81A12B3C}"/>
                </a:ext>
              </a:extLst>
            </p:cNvPr>
            <p:cNvSpPr/>
            <p:nvPr/>
          </p:nvSpPr>
          <p:spPr>
            <a:xfrm>
              <a:off x="9190232" y="3845658"/>
              <a:ext cx="937969" cy="937969"/>
            </a:xfrm>
            <a:custGeom>
              <a:avLst/>
              <a:gdLst>
                <a:gd name="connsiteX0" fmla="*/ 937969 w 937969"/>
                <a:gd name="connsiteY0" fmla="*/ 0 h 937969"/>
                <a:gd name="connsiteX1" fmla="*/ 0 w 937969"/>
                <a:gd name="connsiteY1" fmla="*/ 937969 h 937969"/>
                <a:gd name="connsiteX2" fmla="*/ 118733 w 937969"/>
                <a:gd name="connsiteY2" fmla="*/ 879658 h 937969"/>
                <a:gd name="connsiteX3" fmla="*/ 879594 w 937969"/>
                <a:gd name="connsiteY3" fmla="*/ 118797 h 937969"/>
                <a:gd name="connsiteX4" fmla="*/ 937969 w 937969"/>
                <a:gd name="connsiteY4" fmla="*/ 0 h 9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969" h="937969">
                  <a:moveTo>
                    <a:pt x="937969" y="0"/>
                  </a:moveTo>
                  <a:lnTo>
                    <a:pt x="0" y="937969"/>
                  </a:lnTo>
                  <a:cubicBezTo>
                    <a:pt x="40409" y="919856"/>
                    <a:pt x="79986" y="900419"/>
                    <a:pt x="118733" y="879658"/>
                  </a:cubicBezTo>
                  <a:lnTo>
                    <a:pt x="879594" y="118797"/>
                  </a:lnTo>
                  <a:cubicBezTo>
                    <a:pt x="900310" y="80006"/>
                    <a:pt x="919766" y="40409"/>
                    <a:pt x="937969" y="0"/>
                  </a:cubicBezTo>
                  <a:close/>
                </a:path>
              </a:pathLst>
            </a:custGeom>
            <a:grpFill/>
            <a:ln w="638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095689-21AB-8741-A272-D1BE846DC7E0}"/>
                </a:ext>
              </a:extLst>
            </p:cNvPr>
            <p:cNvSpPr/>
            <p:nvPr/>
          </p:nvSpPr>
          <p:spPr>
            <a:xfrm>
              <a:off x="8176241" y="2831667"/>
              <a:ext cx="2101191" cy="2101191"/>
            </a:xfrm>
            <a:custGeom>
              <a:avLst/>
              <a:gdLst>
                <a:gd name="connsiteX0" fmla="*/ 2094478 w 2101191"/>
                <a:gd name="connsiteY0" fmla="*/ 0 h 2101191"/>
                <a:gd name="connsiteX1" fmla="*/ 0 w 2101191"/>
                <a:gd name="connsiteY1" fmla="*/ 2094478 h 2101191"/>
                <a:gd name="connsiteX2" fmla="*/ 53708 w 2101191"/>
                <a:gd name="connsiteY2" fmla="*/ 2101192 h 2101191"/>
                <a:gd name="connsiteX3" fmla="*/ 2101192 w 2101191"/>
                <a:gd name="connsiteY3" fmla="*/ 53708 h 2101191"/>
                <a:gd name="connsiteX4" fmla="*/ 2094478 w 2101191"/>
                <a:gd name="connsiteY4" fmla="*/ 0 h 21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191" h="2101191">
                  <a:moveTo>
                    <a:pt x="2094478" y="0"/>
                  </a:moveTo>
                  <a:lnTo>
                    <a:pt x="0" y="2094478"/>
                  </a:lnTo>
                  <a:cubicBezTo>
                    <a:pt x="17819" y="2096991"/>
                    <a:pt x="35722" y="2099229"/>
                    <a:pt x="53708" y="2101192"/>
                  </a:cubicBezTo>
                  <a:lnTo>
                    <a:pt x="2101192" y="53708"/>
                  </a:lnTo>
                  <a:cubicBezTo>
                    <a:pt x="2099229" y="35760"/>
                    <a:pt x="2096991" y="17858"/>
                    <a:pt x="2094478" y="0"/>
                  </a:cubicBezTo>
                  <a:close/>
                </a:path>
              </a:pathLst>
            </a:custGeom>
            <a:grpFill/>
            <a:ln w="638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EC060B-47BF-C546-9E4A-B3631F1C57F5}"/>
                </a:ext>
              </a:extLst>
            </p:cNvPr>
            <p:cNvSpPr/>
            <p:nvPr/>
          </p:nvSpPr>
          <p:spPr>
            <a:xfrm>
              <a:off x="7187633" y="1843059"/>
              <a:ext cx="2648052" cy="2648052"/>
            </a:xfrm>
            <a:custGeom>
              <a:avLst/>
              <a:gdLst>
                <a:gd name="connsiteX0" fmla="*/ 2619600 w 2648052"/>
                <a:gd name="connsiteY0" fmla="*/ 0 h 2648052"/>
                <a:gd name="connsiteX1" fmla="*/ 0 w 2648052"/>
                <a:gd name="connsiteY1" fmla="*/ 2619600 h 2648052"/>
                <a:gd name="connsiteX2" fmla="*/ 31969 w 2648052"/>
                <a:gd name="connsiteY2" fmla="*/ 2648053 h 2648052"/>
                <a:gd name="connsiteX3" fmla="*/ 2648053 w 2648052"/>
                <a:gd name="connsiteY3" fmla="*/ 32033 h 2648052"/>
                <a:gd name="connsiteX4" fmla="*/ 2619600 w 2648052"/>
                <a:gd name="connsiteY4" fmla="*/ 0 h 264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052" h="2648052">
                  <a:moveTo>
                    <a:pt x="2619600" y="0"/>
                  </a:moveTo>
                  <a:lnTo>
                    <a:pt x="0" y="2619600"/>
                  </a:lnTo>
                  <a:cubicBezTo>
                    <a:pt x="10529" y="2629236"/>
                    <a:pt x="21185" y="2638718"/>
                    <a:pt x="31969" y="2648053"/>
                  </a:cubicBezTo>
                  <a:lnTo>
                    <a:pt x="2648053" y="32033"/>
                  </a:lnTo>
                  <a:cubicBezTo>
                    <a:pt x="2638718" y="21249"/>
                    <a:pt x="2629236" y="10571"/>
                    <a:pt x="2619600" y="0"/>
                  </a:cubicBezTo>
                  <a:close/>
                </a:path>
              </a:pathLst>
            </a:custGeom>
            <a:grpFill/>
            <a:ln w="638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67FC8B-B30B-E04E-8B75-311ED3E88602}"/>
                </a:ext>
              </a:extLst>
            </p:cNvPr>
            <p:cNvSpPr/>
            <p:nvPr/>
          </p:nvSpPr>
          <p:spPr>
            <a:xfrm>
              <a:off x="6711360" y="1366850"/>
              <a:ext cx="2453105" cy="2453169"/>
            </a:xfrm>
            <a:custGeom>
              <a:avLst/>
              <a:gdLst>
                <a:gd name="connsiteX0" fmla="*/ 2410460 w 2453105"/>
                <a:gd name="connsiteY0" fmla="*/ 0 h 2453169"/>
                <a:gd name="connsiteX1" fmla="*/ 0 w 2453105"/>
                <a:gd name="connsiteY1" fmla="*/ 2410459 h 2453169"/>
                <a:gd name="connsiteX2" fmla="*/ 17711 w 2453105"/>
                <a:gd name="connsiteY2" fmla="*/ 2453170 h 2453169"/>
                <a:gd name="connsiteX3" fmla="*/ 2453106 w 2453105"/>
                <a:gd name="connsiteY3" fmla="*/ 17775 h 2453169"/>
                <a:gd name="connsiteX4" fmla="*/ 2410460 w 2453105"/>
                <a:gd name="connsiteY4" fmla="*/ 0 h 245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05" h="2453169">
                  <a:moveTo>
                    <a:pt x="2410460" y="0"/>
                  </a:moveTo>
                  <a:lnTo>
                    <a:pt x="0" y="2410459"/>
                  </a:lnTo>
                  <a:cubicBezTo>
                    <a:pt x="5690" y="2424782"/>
                    <a:pt x="11637" y="2439040"/>
                    <a:pt x="17711" y="2453170"/>
                  </a:cubicBezTo>
                  <a:lnTo>
                    <a:pt x="2453106" y="17775"/>
                  </a:lnTo>
                  <a:cubicBezTo>
                    <a:pt x="2439040" y="11637"/>
                    <a:pt x="2424782" y="5690"/>
                    <a:pt x="2410460" y="0"/>
                  </a:cubicBezTo>
                  <a:close/>
                </a:path>
              </a:pathLst>
            </a:custGeom>
            <a:grpFill/>
            <a:ln w="638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6D2CB48-4F30-E74B-9375-22C1176FCA2C}"/>
                </a:ext>
              </a:extLst>
            </p:cNvPr>
            <p:cNvSpPr/>
            <p:nvPr/>
          </p:nvSpPr>
          <p:spPr>
            <a:xfrm>
              <a:off x="6639813" y="1294983"/>
              <a:ext cx="2310780" cy="2310844"/>
            </a:xfrm>
            <a:custGeom>
              <a:avLst/>
              <a:gdLst>
                <a:gd name="connsiteX0" fmla="*/ 2263402 w 2310780"/>
                <a:gd name="connsiteY0" fmla="*/ 0 h 2310844"/>
                <a:gd name="connsiteX1" fmla="*/ 0 w 2310780"/>
                <a:gd name="connsiteY1" fmla="*/ 2263402 h 2310844"/>
                <a:gd name="connsiteX2" fmla="*/ 12788 w 2310780"/>
                <a:gd name="connsiteY2" fmla="*/ 2310844 h 2310844"/>
                <a:gd name="connsiteX3" fmla="*/ 2310780 w 2310780"/>
                <a:gd name="connsiteY3" fmla="*/ 13043 h 2310844"/>
                <a:gd name="connsiteX4" fmla="*/ 2263402 w 2310780"/>
                <a:gd name="connsiteY4" fmla="*/ 0 h 231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80" h="2310844">
                  <a:moveTo>
                    <a:pt x="2263402" y="0"/>
                  </a:moveTo>
                  <a:lnTo>
                    <a:pt x="0" y="2263402"/>
                  </a:lnTo>
                  <a:cubicBezTo>
                    <a:pt x="4263" y="2279304"/>
                    <a:pt x="8525" y="2295115"/>
                    <a:pt x="12788" y="2310844"/>
                  </a:cubicBezTo>
                  <a:lnTo>
                    <a:pt x="2310780" y="13043"/>
                  </a:lnTo>
                  <a:cubicBezTo>
                    <a:pt x="2295135" y="8525"/>
                    <a:pt x="2279342" y="4177"/>
                    <a:pt x="2263402" y="0"/>
                  </a:cubicBezTo>
                  <a:close/>
                </a:path>
              </a:pathLst>
            </a:custGeom>
            <a:grpFill/>
            <a:ln w="638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039C7C-8795-8A47-96D0-9EF7906953EA}"/>
                </a:ext>
              </a:extLst>
            </p:cNvPr>
            <p:cNvSpPr/>
            <p:nvPr/>
          </p:nvSpPr>
          <p:spPr>
            <a:xfrm>
              <a:off x="7720044" y="2375470"/>
              <a:ext cx="2443387" cy="2443387"/>
            </a:xfrm>
            <a:custGeom>
              <a:avLst/>
              <a:gdLst>
                <a:gd name="connsiteX0" fmla="*/ 2426060 w 2443387"/>
                <a:gd name="connsiteY0" fmla="*/ 0 h 2443387"/>
                <a:gd name="connsiteX1" fmla="*/ 0 w 2443387"/>
                <a:gd name="connsiteY1" fmla="*/ 2426060 h 2443387"/>
                <a:gd name="connsiteX2" fmla="*/ 43094 w 2443387"/>
                <a:gd name="connsiteY2" fmla="*/ 2443388 h 2443387"/>
                <a:gd name="connsiteX3" fmla="*/ 2443388 w 2443387"/>
                <a:gd name="connsiteY3" fmla="*/ 43094 h 2443387"/>
                <a:gd name="connsiteX4" fmla="*/ 2426060 w 2443387"/>
                <a:gd name="connsiteY4" fmla="*/ 0 h 244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387" h="2443387">
                  <a:moveTo>
                    <a:pt x="2426060" y="0"/>
                  </a:moveTo>
                  <a:lnTo>
                    <a:pt x="0" y="2426060"/>
                  </a:lnTo>
                  <a:cubicBezTo>
                    <a:pt x="14258" y="2432006"/>
                    <a:pt x="28644" y="2437825"/>
                    <a:pt x="43094" y="2443388"/>
                  </a:cubicBezTo>
                  <a:lnTo>
                    <a:pt x="2443388" y="43094"/>
                  </a:lnTo>
                  <a:cubicBezTo>
                    <a:pt x="2437825" y="28644"/>
                    <a:pt x="2432006" y="14258"/>
                    <a:pt x="2426060" y="0"/>
                  </a:cubicBezTo>
                  <a:close/>
                </a:path>
              </a:pathLst>
            </a:custGeom>
            <a:grpFill/>
            <a:ln w="638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20F3A7-A49B-2B46-BB7A-28D6EE765C0C}"/>
                </a:ext>
              </a:extLst>
            </p:cNvPr>
            <p:cNvSpPr/>
            <p:nvPr/>
          </p:nvSpPr>
          <p:spPr>
            <a:xfrm>
              <a:off x="6915513" y="1570875"/>
              <a:ext cx="2618065" cy="2618193"/>
            </a:xfrm>
            <a:custGeom>
              <a:avLst/>
              <a:gdLst>
                <a:gd name="connsiteX0" fmla="*/ 2583092 w 2618065"/>
                <a:gd name="connsiteY0" fmla="*/ 0 h 2618193"/>
                <a:gd name="connsiteX1" fmla="*/ 0 w 2618065"/>
                <a:gd name="connsiteY1" fmla="*/ 2583092 h 2618193"/>
                <a:gd name="connsiteX2" fmla="*/ 25575 w 2618065"/>
                <a:gd name="connsiteY2" fmla="*/ 2618194 h 2618193"/>
                <a:gd name="connsiteX3" fmla="*/ 2618066 w 2618065"/>
                <a:gd name="connsiteY3" fmla="*/ 25319 h 2618193"/>
                <a:gd name="connsiteX4" fmla="*/ 2583092 w 2618065"/>
                <a:gd name="connsiteY4" fmla="*/ 0 h 261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5" h="2618193">
                  <a:moveTo>
                    <a:pt x="2583092" y="0"/>
                  </a:moveTo>
                  <a:lnTo>
                    <a:pt x="0" y="2583092"/>
                  </a:lnTo>
                  <a:cubicBezTo>
                    <a:pt x="8312" y="2594939"/>
                    <a:pt x="16837" y="2606640"/>
                    <a:pt x="25575" y="2618194"/>
                  </a:cubicBezTo>
                  <a:lnTo>
                    <a:pt x="2618066" y="25319"/>
                  </a:lnTo>
                  <a:cubicBezTo>
                    <a:pt x="2606621" y="16752"/>
                    <a:pt x="2594856" y="8312"/>
                    <a:pt x="2583092" y="0"/>
                  </a:cubicBezTo>
                  <a:close/>
                </a:path>
              </a:pathLst>
            </a:custGeom>
            <a:grpFill/>
            <a:ln w="638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FC3390-A158-F947-8249-510A526EB39F}"/>
                </a:ext>
              </a:extLst>
            </p:cNvPr>
            <p:cNvSpPr/>
            <p:nvPr/>
          </p:nvSpPr>
          <p:spPr>
            <a:xfrm>
              <a:off x="7043517" y="1698943"/>
              <a:ext cx="2649203" cy="2649395"/>
            </a:xfrm>
            <a:custGeom>
              <a:avLst/>
              <a:gdLst>
                <a:gd name="connsiteX0" fmla="*/ 2617427 w 2649203"/>
                <a:gd name="connsiteY0" fmla="*/ 0 h 2649395"/>
                <a:gd name="connsiteX1" fmla="*/ 0 w 2649203"/>
                <a:gd name="connsiteY1" fmla="*/ 2617427 h 2649395"/>
                <a:gd name="connsiteX2" fmla="*/ 28708 w 2649203"/>
                <a:gd name="connsiteY2" fmla="*/ 2649396 h 2649395"/>
                <a:gd name="connsiteX3" fmla="*/ 2649204 w 2649203"/>
                <a:gd name="connsiteY3" fmla="*/ 28452 h 2649395"/>
                <a:gd name="connsiteX4" fmla="*/ 2617427 w 2649203"/>
                <a:gd name="connsiteY4" fmla="*/ 0 h 26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203" h="2649395">
                  <a:moveTo>
                    <a:pt x="2617427" y="0"/>
                  </a:moveTo>
                  <a:lnTo>
                    <a:pt x="0" y="2617427"/>
                  </a:lnTo>
                  <a:cubicBezTo>
                    <a:pt x="9463" y="2628104"/>
                    <a:pt x="19181" y="2638718"/>
                    <a:pt x="28708" y="2649396"/>
                  </a:cubicBezTo>
                  <a:lnTo>
                    <a:pt x="2649204" y="28452"/>
                  </a:lnTo>
                  <a:cubicBezTo>
                    <a:pt x="2638718" y="18990"/>
                    <a:pt x="2628104" y="9271"/>
                    <a:pt x="2617427" y="0"/>
                  </a:cubicBezTo>
                  <a:close/>
                </a:path>
              </a:pathLst>
            </a:custGeom>
            <a:grpFill/>
            <a:ln w="638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5E285D-29E8-9049-94FC-AE2867BA645E}"/>
                </a:ext>
              </a:extLst>
            </p:cNvPr>
            <p:cNvSpPr/>
            <p:nvPr/>
          </p:nvSpPr>
          <p:spPr>
            <a:xfrm>
              <a:off x="6722804" y="1378167"/>
              <a:ext cx="996024" cy="996088"/>
            </a:xfrm>
            <a:custGeom>
              <a:avLst/>
              <a:gdLst>
                <a:gd name="connsiteX0" fmla="*/ 884325 w 996024"/>
                <a:gd name="connsiteY0" fmla="*/ 51214 h 996088"/>
                <a:gd name="connsiteX1" fmla="*/ 51150 w 996024"/>
                <a:gd name="connsiteY1" fmla="*/ 884389 h 996088"/>
                <a:gd name="connsiteX2" fmla="*/ 0 w 996024"/>
                <a:gd name="connsiteY2" fmla="*/ 996089 h 996088"/>
                <a:gd name="connsiteX3" fmla="*/ 996025 w 996024"/>
                <a:gd name="connsiteY3" fmla="*/ 0 h 996088"/>
                <a:gd name="connsiteX4" fmla="*/ 884325 w 996024"/>
                <a:gd name="connsiteY4" fmla="*/ 51214 h 99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24" h="996088">
                  <a:moveTo>
                    <a:pt x="884325" y="51214"/>
                  </a:moveTo>
                  <a:lnTo>
                    <a:pt x="51150" y="884389"/>
                  </a:lnTo>
                  <a:cubicBezTo>
                    <a:pt x="32864" y="920962"/>
                    <a:pt x="15814" y="958193"/>
                    <a:pt x="0" y="996089"/>
                  </a:cubicBezTo>
                  <a:lnTo>
                    <a:pt x="996025" y="0"/>
                  </a:lnTo>
                  <a:cubicBezTo>
                    <a:pt x="958174" y="15857"/>
                    <a:pt x="920943" y="32928"/>
                    <a:pt x="884325" y="51214"/>
                  </a:cubicBezTo>
                  <a:close/>
                </a:path>
              </a:pathLst>
            </a:custGeom>
            <a:grpFill/>
            <a:ln w="638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0FABEFB-4B75-CC45-8B12-B35D086C6761}"/>
                </a:ext>
              </a:extLst>
            </p:cNvPr>
            <p:cNvSpPr/>
            <p:nvPr/>
          </p:nvSpPr>
          <p:spPr>
            <a:xfrm>
              <a:off x="6579648" y="1235074"/>
              <a:ext cx="1862958" cy="1863022"/>
            </a:xfrm>
            <a:custGeom>
              <a:avLst/>
              <a:gdLst>
                <a:gd name="connsiteX0" fmla="*/ 1854519 w 1862958"/>
                <a:gd name="connsiteY0" fmla="*/ 0 h 1863022"/>
                <a:gd name="connsiteX1" fmla="*/ 1801834 w 1862958"/>
                <a:gd name="connsiteY1" fmla="*/ 767 h 1863022"/>
                <a:gd name="connsiteX2" fmla="*/ 767 w 1862958"/>
                <a:gd name="connsiteY2" fmla="*/ 1801834 h 1863022"/>
                <a:gd name="connsiteX3" fmla="*/ 0 w 1862958"/>
                <a:gd name="connsiteY3" fmla="*/ 1854519 h 1863022"/>
                <a:gd name="connsiteX4" fmla="*/ 0 w 1862958"/>
                <a:gd name="connsiteY4" fmla="*/ 1863023 h 1863022"/>
                <a:gd name="connsiteX5" fmla="*/ 1862959 w 1862958"/>
                <a:gd name="connsiteY5" fmla="*/ 0 h 18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958" h="1863022">
                  <a:moveTo>
                    <a:pt x="1854519" y="0"/>
                  </a:moveTo>
                  <a:cubicBezTo>
                    <a:pt x="1836936" y="0"/>
                    <a:pt x="1819353" y="320"/>
                    <a:pt x="1801834" y="767"/>
                  </a:cubicBezTo>
                  <a:lnTo>
                    <a:pt x="767" y="1801834"/>
                  </a:lnTo>
                  <a:cubicBezTo>
                    <a:pt x="320" y="1819353"/>
                    <a:pt x="0" y="1836936"/>
                    <a:pt x="0" y="1854519"/>
                  </a:cubicBezTo>
                  <a:cubicBezTo>
                    <a:pt x="0" y="1857332"/>
                    <a:pt x="0" y="1860146"/>
                    <a:pt x="0" y="1863023"/>
                  </a:cubicBezTo>
                  <a:lnTo>
                    <a:pt x="1862959" y="0"/>
                  </a:lnTo>
                  <a:close/>
                </a:path>
              </a:pathLst>
            </a:custGeom>
            <a:grpFill/>
            <a:ln w="638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C34C45D-4DEC-974C-A35D-9AF57B507169}"/>
                </a:ext>
              </a:extLst>
            </p:cNvPr>
            <p:cNvSpPr/>
            <p:nvPr/>
          </p:nvSpPr>
          <p:spPr>
            <a:xfrm>
              <a:off x="6804197" y="1459623"/>
              <a:ext cx="2554000" cy="2554000"/>
            </a:xfrm>
            <a:custGeom>
              <a:avLst/>
              <a:gdLst>
                <a:gd name="connsiteX0" fmla="*/ 2515254 w 2554000"/>
                <a:gd name="connsiteY0" fmla="*/ 0 h 2554000"/>
                <a:gd name="connsiteX1" fmla="*/ 0 w 2554000"/>
                <a:gd name="connsiteY1" fmla="*/ 2515254 h 2554000"/>
                <a:gd name="connsiteX2" fmla="*/ 21675 w 2554000"/>
                <a:gd name="connsiteY2" fmla="*/ 2554000 h 2554000"/>
                <a:gd name="connsiteX3" fmla="*/ 2554000 w 2554000"/>
                <a:gd name="connsiteY3" fmla="*/ 21675 h 2554000"/>
                <a:gd name="connsiteX4" fmla="*/ 2515254 w 2554000"/>
                <a:gd name="connsiteY4" fmla="*/ 0 h 25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000" h="2554000">
                  <a:moveTo>
                    <a:pt x="2515254" y="0"/>
                  </a:moveTo>
                  <a:lnTo>
                    <a:pt x="0" y="2515254"/>
                  </a:lnTo>
                  <a:cubicBezTo>
                    <a:pt x="7076" y="2528041"/>
                    <a:pt x="14301" y="2540957"/>
                    <a:pt x="21675" y="2554000"/>
                  </a:cubicBezTo>
                  <a:lnTo>
                    <a:pt x="2554000" y="21675"/>
                  </a:lnTo>
                  <a:cubicBezTo>
                    <a:pt x="2541168" y="14301"/>
                    <a:pt x="2528252" y="7076"/>
                    <a:pt x="2515254" y="0"/>
                  </a:cubicBezTo>
                  <a:close/>
                </a:path>
              </a:pathLst>
            </a:custGeom>
            <a:grpFill/>
            <a:ln w="638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C0F93A3-0A59-3F47-AA2D-4AB8D2C3526D}"/>
                </a:ext>
              </a:extLst>
            </p:cNvPr>
            <p:cNvSpPr/>
            <p:nvPr/>
          </p:nvSpPr>
          <p:spPr>
            <a:xfrm>
              <a:off x="7525225" y="2180396"/>
              <a:ext cx="2546902" cy="2546902"/>
            </a:xfrm>
            <a:custGeom>
              <a:avLst/>
              <a:gdLst>
                <a:gd name="connsiteX0" fmla="*/ 2525548 w 2546902"/>
                <a:gd name="connsiteY0" fmla="*/ 0 h 2546902"/>
                <a:gd name="connsiteX1" fmla="*/ 0 w 2546902"/>
                <a:gd name="connsiteY1" fmla="*/ 2525548 h 2546902"/>
                <a:gd name="connsiteX2" fmla="*/ 39066 w 2546902"/>
                <a:gd name="connsiteY2" fmla="*/ 2546903 h 2546902"/>
                <a:gd name="connsiteX3" fmla="*/ 2546903 w 2546902"/>
                <a:gd name="connsiteY3" fmla="*/ 39322 h 2546902"/>
                <a:gd name="connsiteX4" fmla="*/ 2525548 w 2546902"/>
                <a:gd name="connsiteY4" fmla="*/ 0 h 254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02" h="2546902">
                  <a:moveTo>
                    <a:pt x="2525548" y="0"/>
                  </a:moveTo>
                  <a:lnTo>
                    <a:pt x="0" y="2525548"/>
                  </a:lnTo>
                  <a:cubicBezTo>
                    <a:pt x="12788" y="2532837"/>
                    <a:pt x="25812" y="2539953"/>
                    <a:pt x="39066" y="2546903"/>
                  </a:cubicBezTo>
                  <a:lnTo>
                    <a:pt x="2546903" y="39322"/>
                  </a:lnTo>
                  <a:cubicBezTo>
                    <a:pt x="2539953" y="26067"/>
                    <a:pt x="2532837" y="12960"/>
                    <a:pt x="2525548" y="0"/>
                  </a:cubicBezTo>
                  <a:close/>
                </a:path>
              </a:pathLst>
            </a:custGeom>
            <a:grpFill/>
            <a:ln w="638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984F318-9F6B-EC43-8FBE-3DBF5AB84623}"/>
                </a:ext>
              </a:extLst>
            </p:cNvPr>
            <p:cNvSpPr/>
            <p:nvPr/>
          </p:nvSpPr>
          <p:spPr>
            <a:xfrm>
              <a:off x="7347862" y="2003415"/>
              <a:ext cx="2614485" cy="2614485"/>
            </a:xfrm>
            <a:custGeom>
              <a:avLst/>
              <a:gdLst>
                <a:gd name="connsiteX0" fmla="*/ 2589486 w 2614485"/>
                <a:gd name="connsiteY0" fmla="*/ 0 h 2614485"/>
                <a:gd name="connsiteX1" fmla="*/ 0 w 2614485"/>
                <a:gd name="connsiteY1" fmla="*/ 2589486 h 2614485"/>
                <a:gd name="connsiteX2" fmla="*/ 35422 w 2614485"/>
                <a:gd name="connsiteY2" fmla="*/ 2614485 h 2614485"/>
                <a:gd name="connsiteX3" fmla="*/ 2614485 w 2614485"/>
                <a:gd name="connsiteY3" fmla="*/ 35422 h 2614485"/>
                <a:gd name="connsiteX4" fmla="*/ 2589486 w 2614485"/>
                <a:gd name="connsiteY4" fmla="*/ 0 h 261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485" h="2614485">
                  <a:moveTo>
                    <a:pt x="2589486" y="0"/>
                  </a:moveTo>
                  <a:lnTo>
                    <a:pt x="0" y="2589486"/>
                  </a:lnTo>
                  <a:cubicBezTo>
                    <a:pt x="11701" y="2597925"/>
                    <a:pt x="23529" y="2606301"/>
                    <a:pt x="35422" y="2614485"/>
                  </a:cubicBezTo>
                  <a:lnTo>
                    <a:pt x="2614485" y="35422"/>
                  </a:lnTo>
                  <a:cubicBezTo>
                    <a:pt x="2606301" y="23529"/>
                    <a:pt x="2597925" y="11701"/>
                    <a:pt x="2589486" y="0"/>
                  </a:cubicBezTo>
                  <a:close/>
                </a:path>
              </a:pathLst>
            </a:custGeom>
            <a:grpFill/>
            <a:ln w="638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502149A-4FF3-954C-87A6-A3B4CE11D9DE}"/>
                </a:ext>
              </a:extLst>
            </p:cNvPr>
            <p:cNvSpPr/>
            <p:nvPr/>
          </p:nvSpPr>
          <p:spPr>
            <a:xfrm>
              <a:off x="6593266" y="1248692"/>
              <a:ext cx="2119094" cy="2119094"/>
            </a:xfrm>
            <a:custGeom>
              <a:avLst/>
              <a:gdLst>
                <a:gd name="connsiteX0" fmla="*/ 2065834 w 2119094"/>
                <a:gd name="connsiteY0" fmla="*/ 0 h 2119094"/>
                <a:gd name="connsiteX1" fmla="*/ 0 w 2119094"/>
                <a:gd name="connsiteY1" fmla="*/ 2065834 h 2119094"/>
                <a:gd name="connsiteX2" fmla="*/ 7161 w 2119094"/>
                <a:gd name="connsiteY2" fmla="*/ 2119094 h 2119094"/>
                <a:gd name="connsiteX3" fmla="*/ 2119094 w 2119094"/>
                <a:gd name="connsiteY3" fmla="*/ 7161 h 2119094"/>
                <a:gd name="connsiteX4" fmla="*/ 2065834 w 2119094"/>
                <a:gd name="connsiteY4" fmla="*/ 0 h 211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94" h="2119094">
                  <a:moveTo>
                    <a:pt x="2065834" y="0"/>
                  </a:moveTo>
                  <a:lnTo>
                    <a:pt x="0" y="2065834"/>
                  </a:lnTo>
                  <a:cubicBezTo>
                    <a:pt x="2174" y="2083673"/>
                    <a:pt x="4476" y="2101447"/>
                    <a:pt x="7161" y="2119094"/>
                  </a:cubicBezTo>
                  <a:lnTo>
                    <a:pt x="2119094" y="7161"/>
                  </a:lnTo>
                  <a:cubicBezTo>
                    <a:pt x="2101447" y="4476"/>
                    <a:pt x="2083545" y="2174"/>
                    <a:pt x="2065834" y="0"/>
                  </a:cubicBezTo>
                  <a:close/>
                </a:path>
              </a:pathLst>
            </a:custGeom>
            <a:grpFill/>
            <a:ln w="6388"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4A695C79-C7A0-6941-9C44-CF433DA557CF}"/>
              </a:ext>
            </a:extLst>
          </p:cNvPr>
          <p:cNvSpPr txBox="1"/>
          <p:nvPr/>
        </p:nvSpPr>
        <p:spPr>
          <a:xfrm>
            <a:off x="1050589" y="1859340"/>
            <a:ext cx="4105611" cy="1569660"/>
          </a:xfrm>
          <a:prstGeom prst="rect">
            <a:avLst/>
          </a:prstGeom>
          <a:noFill/>
        </p:spPr>
        <p:txBody>
          <a:bodyPr wrap="none" rtlCol="0">
            <a:spAutoFit/>
          </a:bodyPr>
          <a:lstStyle/>
          <a:p>
            <a:r>
              <a:rPr lang="en-US" sz="4800" b="1" dirty="0">
                <a:effectLst>
                  <a:outerShdw dist="92202" dir="2700000" algn="ctr" rotWithShape="0">
                    <a:schemeClr val="accent4"/>
                  </a:outerShdw>
                </a:effectLst>
                <a:latin typeface="Nunito Black" pitchFamily="2" charset="77"/>
              </a:rPr>
              <a:t>Total Annual</a:t>
            </a:r>
          </a:p>
          <a:p>
            <a:r>
              <a:rPr lang="en-US" sz="4800" b="1" dirty="0">
                <a:effectLst>
                  <a:outerShdw dist="92202" dir="2700000" algn="ctr" rotWithShape="0">
                    <a:schemeClr val="accent4"/>
                  </a:outerShdw>
                </a:effectLst>
                <a:latin typeface="Nunito Black" pitchFamily="2" charset="77"/>
              </a:rPr>
              <a:t>Collections</a:t>
            </a:r>
          </a:p>
        </p:txBody>
      </p:sp>
      <p:sp>
        <p:nvSpPr>
          <p:cNvPr id="3" name="TextBox 2">
            <a:extLst>
              <a:ext uri="{FF2B5EF4-FFF2-40B4-BE49-F238E27FC236}">
                <a16:creationId xmlns:a16="http://schemas.microsoft.com/office/drawing/2014/main" id="{CCBB0632-1968-D14D-9420-858B26B35C9F}"/>
              </a:ext>
            </a:extLst>
          </p:cNvPr>
          <p:cNvSpPr txBox="1"/>
          <p:nvPr/>
        </p:nvSpPr>
        <p:spPr>
          <a:xfrm>
            <a:off x="1048283" y="3429000"/>
            <a:ext cx="4564070" cy="1569660"/>
          </a:xfrm>
          <a:prstGeom prst="rect">
            <a:avLst/>
          </a:prstGeom>
          <a:noFill/>
        </p:spPr>
        <p:txBody>
          <a:bodyPr wrap="none" rtlCol="0">
            <a:spAutoFit/>
          </a:bodyPr>
          <a:lstStyle/>
          <a:p>
            <a:r>
              <a:rPr lang="en-US" sz="9600" b="1" dirty="0">
                <a:effectLst>
                  <a:outerShdw dist="92202" dir="2700000" algn="ctr" rotWithShape="0">
                    <a:schemeClr val="accent3"/>
                  </a:outerShdw>
                </a:effectLst>
                <a:latin typeface="Nunito" pitchFamily="2" charset="77"/>
              </a:rPr>
              <a:t>$1.08M</a:t>
            </a:r>
          </a:p>
        </p:txBody>
      </p:sp>
      <p:pic>
        <p:nvPicPr>
          <p:cNvPr id="15" name="Picture 14" descr="A person sitting on a couch&#10;&#10;Description automatically generated with low confidence">
            <a:extLst>
              <a:ext uri="{FF2B5EF4-FFF2-40B4-BE49-F238E27FC236}">
                <a16:creationId xmlns:a16="http://schemas.microsoft.com/office/drawing/2014/main" id="{D0CD9562-7DF2-F543-9FF9-8AB06B4F3E6F}"/>
              </a:ext>
            </a:extLst>
          </p:cNvPr>
          <p:cNvPicPr>
            <a:picLocks noChangeAspect="1"/>
          </p:cNvPicPr>
          <p:nvPr/>
        </p:nvPicPr>
        <p:blipFill>
          <a:blip r:embed="rId3"/>
          <a:srcRect l="18930" t="3556" b="42370"/>
          <a:stretch>
            <a:fillRect/>
          </a:stretch>
        </p:blipFill>
        <p:spPr>
          <a:xfrm>
            <a:off x="7246094" y="965200"/>
            <a:ext cx="3797943" cy="3797943"/>
          </a:xfrm>
          <a:custGeom>
            <a:avLst/>
            <a:gdLst>
              <a:gd name="connsiteX0" fmla="*/ 1854200 w 3708400"/>
              <a:gd name="connsiteY0" fmla="*/ 0 h 3708400"/>
              <a:gd name="connsiteX1" fmla="*/ 3708400 w 3708400"/>
              <a:gd name="connsiteY1" fmla="*/ 1854200 h 3708400"/>
              <a:gd name="connsiteX2" fmla="*/ 1854200 w 3708400"/>
              <a:gd name="connsiteY2" fmla="*/ 3708400 h 3708400"/>
              <a:gd name="connsiteX3" fmla="*/ 0 w 3708400"/>
              <a:gd name="connsiteY3" fmla="*/ 1854200 h 3708400"/>
              <a:gd name="connsiteX4" fmla="*/ 1854200 w 3708400"/>
              <a:gd name="connsiteY4" fmla="*/ 0 h 370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400" h="3708400">
                <a:moveTo>
                  <a:pt x="1854200" y="0"/>
                </a:moveTo>
                <a:cubicBezTo>
                  <a:pt x="2878246" y="0"/>
                  <a:pt x="3708400" y="830154"/>
                  <a:pt x="3708400" y="1854200"/>
                </a:cubicBezTo>
                <a:cubicBezTo>
                  <a:pt x="3708400" y="2878246"/>
                  <a:pt x="2878246" y="3708400"/>
                  <a:pt x="1854200" y="3708400"/>
                </a:cubicBezTo>
                <a:cubicBezTo>
                  <a:pt x="830154" y="3708400"/>
                  <a:pt x="0" y="2878246"/>
                  <a:pt x="0" y="1854200"/>
                </a:cubicBezTo>
                <a:cubicBezTo>
                  <a:pt x="0" y="830154"/>
                  <a:pt x="830154" y="0"/>
                  <a:pt x="1854200" y="0"/>
                </a:cubicBezTo>
                <a:close/>
              </a:path>
            </a:pathLst>
          </a:custGeom>
        </p:spPr>
      </p:pic>
      <p:sp>
        <p:nvSpPr>
          <p:cNvPr id="37" name="TextBox 36">
            <a:extLst>
              <a:ext uri="{FF2B5EF4-FFF2-40B4-BE49-F238E27FC236}">
                <a16:creationId xmlns:a16="http://schemas.microsoft.com/office/drawing/2014/main" id="{B7F12362-91FA-D64B-B4B9-5587C7F00DD7}"/>
              </a:ext>
            </a:extLst>
          </p:cNvPr>
          <p:cNvSpPr txBox="1"/>
          <p:nvPr/>
        </p:nvSpPr>
        <p:spPr>
          <a:xfrm>
            <a:off x="6342935" y="4417765"/>
            <a:ext cx="3678420" cy="892552"/>
          </a:xfrm>
          <a:prstGeom prst="rect">
            <a:avLst/>
          </a:prstGeom>
          <a:solidFill>
            <a:schemeClr val="accent5"/>
          </a:solidFill>
        </p:spPr>
        <p:txBody>
          <a:bodyPr wrap="square" lIns="182880" tIns="137160" rIns="182880" rtlCol="0">
            <a:spAutoFit/>
          </a:bodyPr>
          <a:lstStyle/>
          <a:p>
            <a:r>
              <a:rPr lang="en-US" sz="1400" b="1" dirty="0">
                <a:solidFill>
                  <a:schemeClr val="bg1"/>
                </a:solidFill>
                <a:latin typeface="Nunito" pitchFamily="2" charset="77"/>
              </a:rPr>
              <a:t>TEAM SPOTLIGHT</a:t>
            </a:r>
          </a:p>
          <a:p>
            <a:r>
              <a:rPr lang="en-US" sz="3200" b="1" dirty="0">
                <a:solidFill>
                  <a:schemeClr val="bg1"/>
                </a:solidFill>
                <a:latin typeface="Nunito" pitchFamily="2" charset="77"/>
              </a:rPr>
              <a:t>Annie</a:t>
            </a:r>
          </a:p>
        </p:txBody>
      </p:sp>
      <p:sp>
        <p:nvSpPr>
          <p:cNvPr id="38" name="TextBox 37">
            <a:extLst>
              <a:ext uri="{FF2B5EF4-FFF2-40B4-BE49-F238E27FC236}">
                <a16:creationId xmlns:a16="http://schemas.microsoft.com/office/drawing/2014/main" id="{60633A4E-B312-5B4C-8855-462E67ED3D71}"/>
              </a:ext>
            </a:extLst>
          </p:cNvPr>
          <p:cNvSpPr txBox="1"/>
          <p:nvPr/>
        </p:nvSpPr>
        <p:spPr>
          <a:xfrm>
            <a:off x="6383631" y="5430197"/>
            <a:ext cx="3597028" cy="738664"/>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Evaluation </a:t>
            </a:r>
            <a:r>
              <a:rPr lang="en-US" sz="1400" dirty="0" err="1">
                <a:latin typeface="Roboto" panose="02000000000000000000" pitchFamily="2" charset="0"/>
                <a:ea typeface="Roboto" panose="02000000000000000000" pitchFamily="2" charset="0"/>
              </a:rPr>
              <a:t>extracoronal</a:t>
            </a:r>
            <a:r>
              <a:rPr lang="en-US" sz="1400" dirty="0">
                <a:latin typeface="Roboto" panose="02000000000000000000" pitchFamily="2" charset="0"/>
                <a:ea typeface="Roboto" panose="02000000000000000000" pitchFamily="2" charset="0"/>
              </a:rPr>
              <a:t> sedative filling foramen patient laminate veneer glass ionomer orthodontics.</a:t>
            </a:r>
          </a:p>
        </p:txBody>
      </p:sp>
    </p:spTree>
    <p:extLst>
      <p:ext uri="{BB962C8B-B14F-4D97-AF65-F5344CB8AC3E}">
        <p14:creationId xmlns:p14="http://schemas.microsoft.com/office/powerpoint/2010/main" val="148558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6">
            <a:extLst>
              <a:ext uri="{FF2B5EF4-FFF2-40B4-BE49-F238E27FC236}">
                <a16:creationId xmlns:a16="http://schemas.microsoft.com/office/drawing/2014/main" id="{50938F38-46F9-2044-B89A-C47D60B6DCE9}"/>
              </a:ext>
            </a:extLst>
          </p:cNvPr>
          <p:cNvGrpSpPr/>
          <p:nvPr/>
        </p:nvGrpSpPr>
        <p:grpSpPr>
          <a:xfrm>
            <a:off x="902747" y="1171574"/>
            <a:ext cx="3674305" cy="3798400"/>
            <a:chOff x="6579648" y="1235074"/>
            <a:chExt cx="3708846" cy="3708846"/>
          </a:xfrm>
          <a:solidFill>
            <a:schemeClr val="accent1"/>
          </a:solidFill>
        </p:grpSpPr>
        <p:sp>
          <p:nvSpPr>
            <p:cNvPr id="3" name="Freeform 2">
              <a:extLst>
                <a:ext uri="{FF2B5EF4-FFF2-40B4-BE49-F238E27FC236}">
                  <a16:creationId xmlns:a16="http://schemas.microsoft.com/office/drawing/2014/main" id="{3681232B-513F-CA40-B637-A87DFCBF4A07}"/>
                </a:ext>
              </a:extLst>
            </p:cNvPr>
            <p:cNvSpPr/>
            <p:nvPr/>
          </p:nvSpPr>
          <p:spPr>
            <a:xfrm>
              <a:off x="8769393" y="3424819"/>
              <a:ext cx="1488985" cy="1488985"/>
            </a:xfrm>
            <a:custGeom>
              <a:avLst/>
              <a:gdLst>
                <a:gd name="connsiteX0" fmla="*/ 1488986 w 1488985"/>
                <a:gd name="connsiteY0" fmla="*/ 0 h 1488985"/>
                <a:gd name="connsiteX1" fmla="*/ 0 w 1488985"/>
                <a:gd name="connsiteY1" fmla="*/ 1488986 h 1488985"/>
                <a:gd name="connsiteX2" fmla="*/ 76022 w 1488985"/>
                <a:gd name="connsiteY2" fmla="*/ 1473449 h 1488985"/>
                <a:gd name="connsiteX3" fmla="*/ 1473449 w 1488985"/>
                <a:gd name="connsiteY3" fmla="*/ 76022 h 1488985"/>
                <a:gd name="connsiteX4" fmla="*/ 1488986 w 1488985"/>
                <a:gd name="connsiteY4" fmla="*/ 0 h 148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85" h="1488985">
                  <a:moveTo>
                    <a:pt x="1488986" y="0"/>
                  </a:moveTo>
                  <a:lnTo>
                    <a:pt x="0" y="1488986"/>
                  </a:lnTo>
                  <a:cubicBezTo>
                    <a:pt x="25575" y="1484300"/>
                    <a:pt x="50914" y="1479121"/>
                    <a:pt x="76022" y="1473449"/>
                  </a:cubicBezTo>
                  <a:lnTo>
                    <a:pt x="1473449" y="76022"/>
                  </a:lnTo>
                  <a:cubicBezTo>
                    <a:pt x="1479159" y="50914"/>
                    <a:pt x="1484338" y="25575"/>
                    <a:pt x="1488986" y="0"/>
                  </a:cubicBezTo>
                  <a:close/>
                </a:path>
              </a:pathLst>
            </a:custGeom>
            <a:grpFill/>
            <a:ln w="638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D3CAE7C-8AA2-4E4E-8DB0-9F033F13FBC9}"/>
                </a:ext>
              </a:extLst>
            </p:cNvPr>
            <p:cNvSpPr/>
            <p:nvPr/>
          </p:nvSpPr>
          <p:spPr>
            <a:xfrm>
              <a:off x="6605223" y="1260649"/>
              <a:ext cx="1521722" cy="1521722"/>
            </a:xfrm>
            <a:custGeom>
              <a:avLst/>
              <a:gdLst>
                <a:gd name="connsiteX0" fmla="*/ 1447235 w 1521722"/>
                <a:gd name="connsiteY0" fmla="*/ 13811 h 1521722"/>
                <a:gd name="connsiteX1" fmla="*/ 13811 w 1521722"/>
                <a:gd name="connsiteY1" fmla="*/ 1447235 h 1521722"/>
                <a:gd name="connsiteX2" fmla="*/ 0 w 1521722"/>
                <a:gd name="connsiteY2" fmla="*/ 1521722 h 1521722"/>
                <a:gd name="connsiteX3" fmla="*/ 1521722 w 1521722"/>
                <a:gd name="connsiteY3" fmla="*/ 0 h 1521722"/>
                <a:gd name="connsiteX4" fmla="*/ 1447235 w 1521722"/>
                <a:gd name="connsiteY4" fmla="*/ 13811 h 152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22" h="1521722">
                  <a:moveTo>
                    <a:pt x="1447235" y="13811"/>
                  </a:moveTo>
                  <a:lnTo>
                    <a:pt x="13811" y="1447235"/>
                  </a:lnTo>
                  <a:cubicBezTo>
                    <a:pt x="8866" y="1471870"/>
                    <a:pt x="4263" y="1496704"/>
                    <a:pt x="0" y="1521722"/>
                  </a:cubicBezTo>
                  <a:lnTo>
                    <a:pt x="1521722" y="0"/>
                  </a:lnTo>
                  <a:cubicBezTo>
                    <a:pt x="1496704" y="4263"/>
                    <a:pt x="1471870" y="8866"/>
                    <a:pt x="1447235" y="13811"/>
                  </a:cubicBezTo>
                  <a:close/>
                </a:path>
              </a:pathLst>
            </a:custGeom>
            <a:grpFill/>
            <a:ln w="638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C67FD871-55EF-C446-B45F-D50786F67602}"/>
                </a:ext>
              </a:extLst>
            </p:cNvPr>
            <p:cNvSpPr/>
            <p:nvPr/>
          </p:nvSpPr>
          <p:spPr>
            <a:xfrm>
              <a:off x="7935707" y="2591133"/>
              <a:ext cx="2297736" cy="2297928"/>
            </a:xfrm>
            <a:custGeom>
              <a:avLst/>
              <a:gdLst>
                <a:gd name="connsiteX0" fmla="*/ 2285141 w 2297736"/>
                <a:gd name="connsiteY0" fmla="*/ 0 h 2297928"/>
                <a:gd name="connsiteX1" fmla="*/ 0 w 2297736"/>
                <a:gd name="connsiteY1" fmla="*/ 2285141 h 2297928"/>
                <a:gd name="connsiteX2" fmla="*/ 47826 w 2297736"/>
                <a:gd name="connsiteY2" fmla="*/ 2297929 h 2297928"/>
                <a:gd name="connsiteX3" fmla="*/ 2297737 w 2297736"/>
                <a:gd name="connsiteY3" fmla="*/ 47826 h 2297928"/>
                <a:gd name="connsiteX4" fmla="*/ 2285141 w 2297736"/>
                <a:gd name="connsiteY4" fmla="*/ 0 h 229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36" h="2297928">
                  <a:moveTo>
                    <a:pt x="2285141" y="0"/>
                  </a:moveTo>
                  <a:lnTo>
                    <a:pt x="0" y="2285141"/>
                  </a:lnTo>
                  <a:cubicBezTo>
                    <a:pt x="15857" y="2289553"/>
                    <a:pt x="31969" y="2293709"/>
                    <a:pt x="47826" y="2297929"/>
                  </a:cubicBezTo>
                  <a:lnTo>
                    <a:pt x="2297737" y="47826"/>
                  </a:lnTo>
                  <a:cubicBezTo>
                    <a:pt x="2293709" y="31841"/>
                    <a:pt x="2289553" y="15857"/>
                    <a:pt x="2285141" y="0"/>
                  </a:cubicBezTo>
                  <a:close/>
                </a:path>
              </a:pathLst>
            </a:custGeom>
            <a:grpFill/>
            <a:ln w="638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30CD9C9-8006-E148-B06B-2B6A53271B1E}"/>
                </a:ext>
              </a:extLst>
            </p:cNvPr>
            <p:cNvSpPr/>
            <p:nvPr/>
          </p:nvSpPr>
          <p:spPr>
            <a:xfrm>
              <a:off x="8448872" y="3104298"/>
              <a:ext cx="1839621" cy="1839621"/>
            </a:xfrm>
            <a:custGeom>
              <a:avLst/>
              <a:gdLst>
                <a:gd name="connsiteX0" fmla="*/ 1839622 w 1839621"/>
                <a:gd name="connsiteY0" fmla="*/ 0 h 1839621"/>
                <a:gd name="connsiteX1" fmla="*/ 0 w 1839621"/>
                <a:gd name="connsiteY1" fmla="*/ 1839622 h 1839621"/>
                <a:gd name="connsiteX2" fmla="*/ 61956 w 1839621"/>
                <a:gd name="connsiteY2" fmla="*/ 1838087 h 1839621"/>
                <a:gd name="connsiteX3" fmla="*/ 1838087 w 1839621"/>
                <a:gd name="connsiteY3" fmla="*/ 61700 h 1839621"/>
                <a:gd name="connsiteX4" fmla="*/ 1839622 w 1839621"/>
                <a:gd name="connsiteY4" fmla="*/ 0 h 183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21" h="1839621">
                  <a:moveTo>
                    <a:pt x="1839622" y="0"/>
                  </a:moveTo>
                  <a:lnTo>
                    <a:pt x="0" y="1839622"/>
                  </a:lnTo>
                  <a:cubicBezTo>
                    <a:pt x="20799" y="1839622"/>
                    <a:pt x="41451" y="1839110"/>
                    <a:pt x="61956" y="1838087"/>
                  </a:cubicBezTo>
                  <a:lnTo>
                    <a:pt x="1838087" y="61700"/>
                  </a:lnTo>
                  <a:cubicBezTo>
                    <a:pt x="1838810" y="41323"/>
                    <a:pt x="1839321" y="20761"/>
                    <a:pt x="1839622" y="0"/>
                  </a:cubicBezTo>
                  <a:close/>
                </a:path>
              </a:pathLst>
            </a:custGeom>
            <a:grpFill/>
            <a:ln w="638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92C42D3-7A60-6D47-8A6A-DC8A676F7899}"/>
                </a:ext>
              </a:extLst>
            </p:cNvPr>
            <p:cNvSpPr/>
            <p:nvPr/>
          </p:nvSpPr>
          <p:spPr>
            <a:xfrm>
              <a:off x="9190232" y="3845658"/>
              <a:ext cx="937969" cy="937969"/>
            </a:xfrm>
            <a:custGeom>
              <a:avLst/>
              <a:gdLst>
                <a:gd name="connsiteX0" fmla="*/ 937969 w 937969"/>
                <a:gd name="connsiteY0" fmla="*/ 0 h 937969"/>
                <a:gd name="connsiteX1" fmla="*/ 0 w 937969"/>
                <a:gd name="connsiteY1" fmla="*/ 937969 h 937969"/>
                <a:gd name="connsiteX2" fmla="*/ 118733 w 937969"/>
                <a:gd name="connsiteY2" fmla="*/ 879658 h 937969"/>
                <a:gd name="connsiteX3" fmla="*/ 879594 w 937969"/>
                <a:gd name="connsiteY3" fmla="*/ 118797 h 937969"/>
                <a:gd name="connsiteX4" fmla="*/ 937969 w 937969"/>
                <a:gd name="connsiteY4" fmla="*/ 0 h 9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969" h="937969">
                  <a:moveTo>
                    <a:pt x="937969" y="0"/>
                  </a:moveTo>
                  <a:lnTo>
                    <a:pt x="0" y="937969"/>
                  </a:lnTo>
                  <a:cubicBezTo>
                    <a:pt x="40409" y="919856"/>
                    <a:pt x="79986" y="900419"/>
                    <a:pt x="118733" y="879658"/>
                  </a:cubicBezTo>
                  <a:lnTo>
                    <a:pt x="879594" y="118797"/>
                  </a:lnTo>
                  <a:cubicBezTo>
                    <a:pt x="900310" y="80006"/>
                    <a:pt x="919766" y="40409"/>
                    <a:pt x="937969" y="0"/>
                  </a:cubicBezTo>
                  <a:close/>
                </a:path>
              </a:pathLst>
            </a:custGeom>
            <a:grpFill/>
            <a:ln w="638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5B0277D-8B38-8446-9612-B70761365381}"/>
                </a:ext>
              </a:extLst>
            </p:cNvPr>
            <p:cNvSpPr/>
            <p:nvPr/>
          </p:nvSpPr>
          <p:spPr>
            <a:xfrm>
              <a:off x="8176241" y="2831667"/>
              <a:ext cx="2101191" cy="2101191"/>
            </a:xfrm>
            <a:custGeom>
              <a:avLst/>
              <a:gdLst>
                <a:gd name="connsiteX0" fmla="*/ 2094478 w 2101191"/>
                <a:gd name="connsiteY0" fmla="*/ 0 h 2101191"/>
                <a:gd name="connsiteX1" fmla="*/ 0 w 2101191"/>
                <a:gd name="connsiteY1" fmla="*/ 2094478 h 2101191"/>
                <a:gd name="connsiteX2" fmla="*/ 53708 w 2101191"/>
                <a:gd name="connsiteY2" fmla="*/ 2101192 h 2101191"/>
                <a:gd name="connsiteX3" fmla="*/ 2101192 w 2101191"/>
                <a:gd name="connsiteY3" fmla="*/ 53708 h 2101191"/>
                <a:gd name="connsiteX4" fmla="*/ 2094478 w 2101191"/>
                <a:gd name="connsiteY4" fmla="*/ 0 h 21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191" h="2101191">
                  <a:moveTo>
                    <a:pt x="2094478" y="0"/>
                  </a:moveTo>
                  <a:lnTo>
                    <a:pt x="0" y="2094478"/>
                  </a:lnTo>
                  <a:cubicBezTo>
                    <a:pt x="17819" y="2096991"/>
                    <a:pt x="35722" y="2099229"/>
                    <a:pt x="53708" y="2101192"/>
                  </a:cubicBezTo>
                  <a:lnTo>
                    <a:pt x="2101192" y="53708"/>
                  </a:lnTo>
                  <a:cubicBezTo>
                    <a:pt x="2099229" y="35760"/>
                    <a:pt x="2096991" y="17858"/>
                    <a:pt x="2094478" y="0"/>
                  </a:cubicBezTo>
                  <a:close/>
                </a:path>
              </a:pathLst>
            </a:custGeom>
            <a:grpFill/>
            <a:ln w="638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CD4C757-8951-484D-AC53-7BCCC278C452}"/>
                </a:ext>
              </a:extLst>
            </p:cNvPr>
            <p:cNvSpPr/>
            <p:nvPr/>
          </p:nvSpPr>
          <p:spPr>
            <a:xfrm>
              <a:off x="7187633" y="1843059"/>
              <a:ext cx="2648052" cy="2648052"/>
            </a:xfrm>
            <a:custGeom>
              <a:avLst/>
              <a:gdLst>
                <a:gd name="connsiteX0" fmla="*/ 2619600 w 2648052"/>
                <a:gd name="connsiteY0" fmla="*/ 0 h 2648052"/>
                <a:gd name="connsiteX1" fmla="*/ 0 w 2648052"/>
                <a:gd name="connsiteY1" fmla="*/ 2619600 h 2648052"/>
                <a:gd name="connsiteX2" fmla="*/ 31969 w 2648052"/>
                <a:gd name="connsiteY2" fmla="*/ 2648053 h 2648052"/>
                <a:gd name="connsiteX3" fmla="*/ 2648053 w 2648052"/>
                <a:gd name="connsiteY3" fmla="*/ 32033 h 2648052"/>
                <a:gd name="connsiteX4" fmla="*/ 2619600 w 2648052"/>
                <a:gd name="connsiteY4" fmla="*/ 0 h 264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052" h="2648052">
                  <a:moveTo>
                    <a:pt x="2619600" y="0"/>
                  </a:moveTo>
                  <a:lnTo>
                    <a:pt x="0" y="2619600"/>
                  </a:lnTo>
                  <a:cubicBezTo>
                    <a:pt x="10529" y="2629236"/>
                    <a:pt x="21185" y="2638718"/>
                    <a:pt x="31969" y="2648053"/>
                  </a:cubicBezTo>
                  <a:lnTo>
                    <a:pt x="2648053" y="32033"/>
                  </a:lnTo>
                  <a:cubicBezTo>
                    <a:pt x="2638718" y="21249"/>
                    <a:pt x="2629236" y="10571"/>
                    <a:pt x="2619600" y="0"/>
                  </a:cubicBezTo>
                  <a:close/>
                </a:path>
              </a:pathLst>
            </a:custGeom>
            <a:grpFill/>
            <a:ln w="638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8D61DE1-C5CD-3641-AF35-A730BE43CAB6}"/>
                </a:ext>
              </a:extLst>
            </p:cNvPr>
            <p:cNvSpPr/>
            <p:nvPr/>
          </p:nvSpPr>
          <p:spPr>
            <a:xfrm>
              <a:off x="6711360" y="1366850"/>
              <a:ext cx="2453105" cy="2453169"/>
            </a:xfrm>
            <a:custGeom>
              <a:avLst/>
              <a:gdLst>
                <a:gd name="connsiteX0" fmla="*/ 2410460 w 2453105"/>
                <a:gd name="connsiteY0" fmla="*/ 0 h 2453169"/>
                <a:gd name="connsiteX1" fmla="*/ 0 w 2453105"/>
                <a:gd name="connsiteY1" fmla="*/ 2410459 h 2453169"/>
                <a:gd name="connsiteX2" fmla="*/ 17711 w 2453105"/>
                <a:gd name="connsiteY2" fmla="*/ 2453170 h 2453169"/>
                <a:gd name="connsiteX3" fmla="*/ 2453106 w 2453105"/>
                <a:gd name="connsiteY3" fmla="*/ 17775 h 2453169"/>
                <a:gd name="connsiteX4" fmla="*/ 2410460 w 2453105"/>
                <a:gd name="connsiteY4" fmla="*/ 0 h 245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05" h="2453169">
                  <a:moveTo>
                    <a:pt x="2410460" y="0"/>
                  </a:moveTo>
                  <a:lnTo>
                    <a:pt x="0" y="2410459"/>
                  </a:lnTo>
                  <a:cubicBezTo>
                    <a:pt x="5690" y="2424782"/>
                    <a:pt x="11637" y="2439040"/>
                    <a:pt x="17711" y="2453170"/>
                  </a:cubicBezTo>
                  <a:lnTo>
                    <a:pt x="2453106" y="17775"/>
                  </a:lnTo>
                  <a:cubicBezTo>
                    <a:pt x="2439040" y="11637"/>
                    <a:pt x="2424782" y="5690"/>
                    <a:pt x="2410460" y="0"/>
                  </a:cubicBezTo>
                  <a:close/>
                </a:path>
              </a:pathLst>
            </a:custGeom>
            <a:grpFill/>
            <a:ln w="63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BDA8CF-F708-964C-B663-CEDB8633B980}"/>
                </a:ext>
              </a:extLst>
            </p:cNvPr>
            <p:cNvSpPr/>
            <p:nvPr/>
          </p:nvSpPr>
          <p:spPr>
            <a:xfrm>
              <a:off x="6639813" y="1294983"/>
              <a:ext cx="2310780" cy="2310844"/>
            </a:xfrm>
            <a:custGeom>
              <a:avLst/>
              <a:gdLst>
                <a:gd name="connsiteX0" fmla="*/ 2263402 w 2310780"/>
                <a:gd name="connsiteY0" fmla="*/ 0 h 2310844"/>
                <a:gd name="connsiteX1" fmla="*/ 0 w 2310780"/>
                <a:gd name="connsiteY1" fmla="*/ 2263402 h 2310844"/>
                <a:gd name="connsiteX2" fmla="*/ 12788 w 2310780"/>
                <a:gd name="connsiteY2" fmla="*/ 2310844 h 2310844"/>
                <a:gd name="connsiteX3" fmla="*/ 2310780 w 2310780"/>
                <a:gd name="connsiteY3" fmla="*/ 13043 h 2310844"/>
                <a:gd name="connsiteX4" fmla="*/ 2263402 w 2310780"/>
                <a:gd name="connsiteY4" fmla="*/ 0 h 231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80" h="2310844">
                  <a:moveTo>
                    <a:pt x="2263402" y="0"/>
                  </a:moveTo>
                  <a:lnTo>
                    <a:pt x="0" y="2263402"/>
                  </a:lnTo>
                  <a:cubicBezTo>
                    <a:pt x="4263" y="2279304"/>
                    <a:pt x="8525" y="2295115"/>
                    <a:pt x="12788" y="2310844"/>
                  </a:cubicBezTo>
                  <a:lnTo>
                    <a:pt x="2310780" y="13043"/>
                  </a:lnTo>
                  <a:cubicBezTo>
                    <a:pt x="2295135" y="8525"/>
                    <a:pt x="2279342" y="4177"/>
                    <a:pt x="2263402" y="0"/>
                  </a:cubicBezTo>
                  <a:close/>
                </a:path>
              </a:pathLst>
            </a:custGeom>
            <a:grpFill/>
            <a:ln w="63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BECE1EB-D41E-A849-9067-02667AB05BC7}"/>
                </a:ext>
              </a:extLst>
            </p:cNvPr>
            <p:cNvSpPr/>
            <p:nvPr/>
          </p:nvSpPr>
          <p:spPr>
            <a:xfrm>
              <a:off x="7720044" y="2375470"/>
              <a:ext cx="2443387" cy="2443387"/>
            </a:xfrm>
            <a:custGeom>
              <a:avLst/>
              <a:gdLst>
                <a:gd name="connsiteX0" fmla="*/ 2426060 w 2443387"/>
                <a:gd name="connsiteY0" fmla="*/ 0 h 2443387"/>
                <a:gd name="connsiteX1" fmla="*/ 0 w 2443387"/>
                <a:gd name="connsiteY1" fmla="*/ 2426060 h 2443387"/>
                <a:gd name="connsiteX2" fmla="*/ 43094 w 2443387"/>
                <a:gd name="connsiteY2" fmla="*/ 2443388 h 2443387"/>
                <a:gd name="connsiteX3" fmla="*/ 2443388 w 2443387"/>
                <a:gd name="connsiteY3" fmla="*/ 43094 h 2443387"/>
                <a:gd name="connsiteX4" fmla="*/ 2426060 w 2443387"/>
                <a:gd name="connsiteY4" fmla="*/ 0 h 244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387" h="2443387">
                  <a:moveTo>
                    <a:pt x="2426060" y="0"/>
                  </a:moveTo>
                  <a:lnTo>
                    <a:pt x="0" y="2426060"/>
                  </a:lnTo>
                  <a:cubicBezTo>
                    <a:pt x="14258" y="2432006"/>
                    <a:pt x="28644" y="2437825"/>
                    <a:pt x="43094" y="2443388"/>
                  </a:cubicBezTo>
                  <a:lnTo>
                    <a:pt x="2443388" y="43094"/>
                  </a:lnTo>
                  <a:cubicBezTo>
                    <a:pt x="2437825" y="28644"/>
                    <a:pt x="2432006" y="14258"/>
                    <a:pt x="2426060" y="0"/>
                  </a:cubicBezTo>
                  <a:close/>
                </a:path>
              </a:pathLst>
            </a:custGeom>
            <a:grpFill/>
            <a:ln w="63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2DCBE0C-8B08-724C-8028-31F2F3DD60D0}"/>
                </a:ext>
              </a:extLst>
            </p:cNvPr>
            <p:cNvSpPr/>
            <p:nvPr/>
          </p:nvSpPr>
          <p:spPr>
            <a:xfrm>
              <a:off x="6915513" y="1570875"/>
              <a:ext cx="2618065" cy="2618193"/>
            </a:xfrm>
            <a:custGeom>
              <a:avLst/>
              <a:gdLst>
                <a:gd name="connsiteX0" fmla="*/ 2583092 w 2618065"/>
                <a:gd name="connsiteY0" fmla="*/ 0 h 2618193"/>
                <a:gd name="connsiteX1" fmla="*/ 0 w 2618065"/>
                <a:gd name="connsiteY1" fmla="*/ 2583092 h 2618193"/>
                <a:gd name="connsiteX2" fmla="*/ 25575 w 2618065"/>
                <a:gd name="connsiteY2" fmla="*/ 2618194 h 2618193"/>
                <a:gd name="connsiteX3" fmla="*/ 2618066 w 2618065"/>
                <a:gd name="connsiteY3" fmla="*/ 25319 h 2618193"/>
                <a:gd name="connsiteX4" fmla="*/ 2583092 w 2618065"/>
                <a:gd name="connsiteY4" fmla="*/ 0 h 261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5" h="2618193">
                  <a:moveTo>
                    <a:pt x="2583092" y="0"/>
                  </a:moveTo>
                  <a:lnTo>
                    <a:pt x="0" y="2583092"/>
                  </a:lnTo>
                  <a:cubicBezTo>
                    <a:pt x="8312" y="2594939"/>
                    <a:pt x="16837" y="2606640"/>
                    <a:pt x="25575" y="2618194"/>
                  </a:cubicBezTo>
                  <a:lnTo>
                    <a:pt x="2618066" y="25319"/>
                  </a:lnTo>
                  <a:cubicBezTo>
                    <a:pt x="2606621" y="16752"/>
                    <a:pt x="2594856" y="8312"/>
                    <a:pt x="2583092" y="0"/>
                  </a:cubicBezTo>
                  <a:close/>
                </a:path>
              </a:pathLst>
            </a:custGeom>
            <a:grpFill/>
            <a:ln w="63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B78CBC9-9B14-9142-A381-E238B8E1B9B2}"/>
                </a:ext>
              </a:extLst>
            </p:cNvPr>
            <p:cNvSpPr/>
            <p:nvPr/>
          </p:nvSpPr>
          <p:spPr>
            <a:xfrm>
              <a:off x="7043517" y="1698943"/>
              <a:ext cx="2649203" cy="2649395"/>
            </a:xfrm>
            <a:custGeom>
              <a:avLst/>
              <a:gdLst>
                <a:gd name="connsiteX0" fmla="*/ 2617427 w 2649203"/>
                <a:gd name="connsiteY0" fmla="*/ 0 h 2649395"/>
                <a:gd name="connsiteX1" fmla="*/ 0 w 2649203"/>
                <a:gd name="connsiteY1" fmla="*/ 2617427 h 2649395"/>
                <a:gd name="connsiteX2" fmla="*/ 28708 w 2649203"/>
                <a:gd name="connsiteY2" fmla="*/ 2649396 h 2649395"/>
                <a:gd name="connsiteX3" fmla="*/ 2649204 w 2649203"/>
                <a:gd name="connsiteY3" fmla="*/ 28452 h 2649395"/>
                <a:gd name="connsiteX4" fmla="*/ 2617427 w 2649203"/>
                <a:gd name="connsiteY4" fmla="*/ 0 h 26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203" h="2649395">
                  <a:moveTo>
                    <a:pt x="2617427" y="0"/>
                  </a:moveTo>
                  <a:lnTo>
                    <a:pt x="0" y="2617427"/>
                  </a:lnTo>
                  <a:cubicBezTo>
                    <a:pt x="9463" y="2628104"/>
                    <a:pt x="19181" y="2638718"/>
                    <a:pt x="28708" y="2649396"/>
                  </a:cubicBezTo>
                  <a:lnTo>
                    <a:pt x="2649204" y="28452"/>
                  </a:lnTo>
                  <a:cubicBezTo>
                    <a:pt x="2638718" y="18990"/>
                    <a:pt x="2628104" y="9271"/>
                    <a:pt x="2617427" y="0"/>
                  </a:cubicBezTo>
                  <a:close/>
                </a:path>
              </a:pathLst>
            </a:custGeom>
            <a:grpFill/>
            <a:ln w="63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68C43E9-062D-9047-96A6-1966C944A60E}"/>
                </a:ext>
              </a:extLst>
            </p:cNvPr>
            <p:cNvSpPr/>
            <p:nvPr/>
          </p:nvSpPr>
          <p:spPr>
            <a:xfrm>
              <a:off x="6722804" y="1378167"/>
              <a:ext cx="996024" cy="996088"/>
            </a:xfrm>
            <a:custGeom>
              <a:avLst/>
              <a:gdLst>
                <a:gd name="connsiteX0" fmla="*/ 884325 w 996024"/>
                <a:gd name="connsiteY0" fmla="*/ 51214 h 996088"/>
                <a:gd name="connsiteX1" fmla="*/ 51150 w 996024"/>
                <a:gd name="connsiteY1" fmla="*/ 884389 h 996088"/>
                <a:gd name="connsiteX2" fmla="*/ 0 w 996024"/>
                <a:gd name="connsiteY2" fmla="*/ 996089 h 996088"/>
                <a:gd name="connsiteX3" fmla="*/ 996025 w 996024"/>
                <a:gd name="connsiteY3" fmla="*/ 0 h 996088"/>
                <a:gd name="connsiteX4" fmla="*/ 884325 w 996024"/>
                <a:gd name="connsiteY4" fmla="*/ 51214 h 99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24" h="996088">
                  <a:moveTo>
                    <a:pt x="884325" y="51214"/>
                  </a:moveTo>
                  <a:lnTo>
                    <a:pt x="51150" y="884389"/>
                  </a:lnTo>
                  <a:cubicBezTo>
                    <a:pt x="32864" y="920962"/>
                    <a:pt x="15814" y="958193"/>
                    <a:pt x="0" y="996089"/>
                  </a:cubicBezTo>
                  <a:lnTo>
                    <a:pt x="996025" y="0"/>
                  </a:lnTo>
                  <a:cubicBezTo>
                    <a:pt x="958174" y="15857"/>
                    <a:pt x="920943" y="32928"/>
                    <a:pt x="884325" y="51214"/>
                  </a:cubicBezTo>
                  <a:close/>
                </a:path>
              </a:pathLst>
            </a:custGeom>
            <a:grpFill/>
            <a:ln w="638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FCC719-7E4A-A346-85F6-33D7F7C3F278}"/>
                </a:ext>
              </a:extLst>
            </p:cNvPr>
            <p:cNvSpPr/>
            <p:nvPr/>
          </p:nvSpPr>
          <p:spPr>
            <a:xfrm>
              <a:off x="6579648" y="1235074"/>
              <a:ext cx="1862958" cy="1863022"/>
            </a:xfrm>
            <a:custGeom>
              <a:avLst/>
              <a:gdLst>
                <a:gd name="connsiteX0" fmla="*/ 1854519 w 1862958"/>
                <a:gd name="connsiteY0" fmla="*/ 0 h 1863022"/>
                <a:gd name="connsiteX1" fmla="*/ 1801834 w 1862958"/>
                <a:gd name="connsiteY1" fmla="*/ 767 h 1863022"/>
                <a:gd name="connsiteX2" fmla="*/ 767 w 1862958"/>
                <a:gd name="connsiteY2" fmla="*/ 1801834 h 1863022"/>
                <a:gd name="connsiteX3" fmla="*/ 0 w 1862958"/>
                <a:gd name="connsiteY3" fmla="*/ 1854519 h 1863022"/>
                <a:gd name="connsiteX4" fmla="*/ 0 w 1862958"/>
                <a:gd name="connsiteY4" fmla="*/ 1863023 h 1863022"/>
                <a:gd name="connsiteX5" fmla="*/ 1862959 w 1862958"/>
                <a:gd name="connsiteY5" fmla="*/ 0 h 18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958" h="1863022">
                  <a:moveTo>
                    <a:pt x="1854519" y="0"/>
                  </a:moveTo>
                  <a:cubicBezTo>
                    <a:pt x="1836936" y="0"/>
                    <a:pt x="1819353" y="320"/>
                    <a:pt x="1801834" y="767"/>
                  </a:cubicBezTo>
                  <a:lnTo>
                    <a:pt x="767" y="1801834"/>
                  </a:lnTo>
                  <a:cubicBezTo>
                    <a:pt x="320" y="1819353"/>
                    <a:pt x="0" y="1836936"/>
                    <a:pt x="0" y="1854519"/>
                  </a:cubicBezTo>
                  <a:cubicBezTo>
                    <a:pt x="0" y="1857332"/>
                    <a:pt x="0" y="1860146"/>
                    <a:pt x="0" y="1863023"/>
                  </a:cubicBezTo>
                  <a:lnTo>
                    <a:pt x="1862959" y="0"/>
                  </a:lnTo>
                  <a:close/>
                </a:path>
              </a:pathLst>
            </a:custGeom>
            <a:grpFill/>
            <a:ln w="638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464BFDD-77C6-9E4A-865B-07BA27F63613}"/>
                </a:ext>
              </a:extLst>
            </p:cNvPr>
            <p:cNvSpPr/>
            <p:nvPr/>
          </p:nvSpPr>
          <p:spPr>
            <a:xfrm>
              <a:off x="6804197" y="1459623"/>
              <a:ext cx="2554000" cy="2554000"/>
            </a:xfrm>
            <a:custGeom>
              <a:avLst/>
              <a:gdLst>
                <a:gd name="connsiteX0" fmla="*/ 2515254 w 2554000"/>
                <a:gd name="connsiteY0" fmla="*/ 0 h 2554000"/>
                <a:gd name="connsiteX1" fmla="*/ 0 w 2554000"/>
                <a:gd name="connsiteY1" fmla="*/ 2515254 h 2554000"/>
                <a:gd name="connsiteX2" fmla="*/ 21675 w 2554000"/>
                <a:gd name="connsiteY2" fmla="*/ 2554000 h 2554000"/>
                <a:gd name="connsiteX3" fmla="*/ 2554000 w 2554000"/>
                <a:gd name="connsiteY3" fmla="*/ 21675 h 2554000"/>
                <a:gd name="connsiteX4" fmla="*/ 2515254 w 2554000"/>
                <a:gd name="connsiteY4" fmla="*/ 0 h 25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000" h="2554000">
                  <a:moveTo>
                    <a:pt x="2515254" y="0"/>
                  </a:moveTo>
                  <a:lnTo>
                    <a:pt x="0" y="2515254"/>
                  </a:lnTo>
                  <a:cubicBezTo>
                    <a:pt x="7076" y="2528041"/>
                    <a:pt x="14301" y="2540957"/>
                    <a:pt x="21675" y="2554000"/>
                  </a:cubicBezTo>
                  <a:lnTo>
                    <a:pt x="2554000" y="21675"/>
                  </a:lnTo>
                  <a:cubicBezTo>
                    <a:pt x="2541168" y="14301"/>
                    <a:pt x="2528252" y="7076"/>
                    <a:pt x="2515254" y="0"/>
                  </a:cubicBezTo>
                  <a:close/>
                </a:path>
              </a:pathLst>
            </a:custGeom>
            <a:grpFill/>
            <a:ln w="638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1993F4-A31A-B945-8E7B-5638480220EF}"/>
                </a:ext>
              </a:extLst>
            </p:cNvPr>
            <p:cNvSpPr/>
            <p:nvPr/>
          </p:nvSpPr>
          <p:spPr>
            <a:xfrm>
              <a:off x="7525225" y="2180396"/>
              <a:ext cx="2546902" cy="2546902"/>
            </a:xfrm>
            <a:custGeom>
              <a:avLst/>
              <a:gdLst>
                <a:gd name="connsiteX0" fmla="*/ 2525548 w 2546902"/>
                <a:gd name="connsiteY0" fmla="*/ 0 h 2546902"/>
                <a:gd name="connsiteX1" fmla="*/ 0 w 2546902"/>
                <a:gd name="connsiteY1" fmla="*/ 2525548 h 2546902"/>
                <a:gd name="connsiteX2" fmla="*/ 39066 w 2546902"/>
                <a:gd name="connsiteY2" fmla="*/ 2546903 h 2546902"/>
                <a:gd name="connsiteX3" fmla="*/ 2546903 w 2546902"/>
                <a:gd name="connsiteY3" fmla="*/ 39322 h 2546902"/>
                <a:gd name="connsiteX4" fmla="*/ 2525548 w 2546902"/>
                <a:gd name="connsiteY4" fmla="*/ 0 h 254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02" h="2546902">
                  <a:moveTo>
                    <a:pt x="2525548" y="0"/>
                  </a:moveTo>
                  <a:lnTo>
                    <a:pt x="0" y="2525548"/>
                  </a:lnTo>
                  <a:cubicBezTo>
                    <a:pt x="12788" y="2532837"/>
                    <a:pt x="25812" y="2539953"/>
                    <a:pt x="39066" y="2546903"/>
                  </a:cubicBezTo>
                  <a:lnTo>
                    <a:pt x="2546903" y="39322"/>
                  </a:lnTo>
                  <a:cubicBezTo>
                    <a:pt x="2539953" y="26067"/>
                    <a:pt x="2532837" y="12960"/>
                    <a:pt x="2525548" y="0"/>
                  </a:cubicBezTo>
                  <a:close/>
                </a:path>
              </a:pathLst>
            </a:custGeom>
            <a:grpFill/>
            <a:ln w="638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E9EF31B-818E-C640-B3E7-72C633F9EC72}"/>
                </a:ext>
              </a:extLst>
            </p:cNvPr>
            <p:cNvSpPr/>
            <p:nvPr/>
          </p:nvSpPr>
          <p:spPr>
            <a:xfrm>
              <a:off x="7347862" y="2003415"/>
              <a:ext cx="2614485" cy="2614485"/>
            </a:xfrm>
            <a:custGeom>
              <a:avLst/>
              <a:gdLst>
                <a:gd name="connsiteX0" fmla="*/ 2589486 w 2614485"/>
                <a:gd name="connsiteY0" fmla="*/ 0 h 2614485"/>
                <a:gd name="connsiteX1" fmla="*/ 0 w 2614485"/>
                <a:gd name="connsiteY1" fmla="*/ 2589486 h 2614485"/>
                <a:gd name="connsiteX2" fmla="*/ 35422 w 2614485"/>
                <a:gd name="connsiteY2" fmla="*/ 2614485 h 2614485"/>
                <a:gd name="connsiteX3" fmla="*/ 2614485 w 2614485"/>
                <a:gd name="connsiteY3" fmla="*/ 35422 h 2614485"/>
                <a:gd name="connsiteX4" fmla="*/ 2589486 w 2614485"/>
                <a:gd name="connsiteY4" fmla="*/ 0 h 261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485" h="2614485">
                  <a:moveTo>
                    <a:pt x="2589486" y="0"/>
                  </a:moveTo>
                  <a:lnTo>
                    <a:pt x="0" y="2589486"/>
                  </a:lnTo>
                  <a:cubicBezTo>
                    <a:pt x="11701" y="2597925"/>
                    <a:pt x="23529" y="2606301"/>
                    <a:pt x="35422" y="2614485"/>
                  </a:cubicBezTo>
                  <a:lnTo>
                    <a:pt x="2614485" y="35422"/>
                  </a:lnTo>
                  <a:cubicBezTo>
                    <a:pt x="2606301" y="23529"/>
                    <a:pt x="2597925" y="11701"/>
                    <a:pt x="2589486" y="0"/>
                  </a:cubicBezTo>
                  <a:close/>
                </a:path>
              </a:pathLst>
            </a:custGeom>
            <a:grpFill/>
            <a:ln w="638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6FD7616-44D7-C847-83F5-5529193B1AE8}"/>
                </a:ext>
              </a:extLst>
            </p:cNvPr>
            <p:cNvSpPr/>
            <p:nvPr/>
          </p:nvSpPr>
          <p:spPr>
            <a:xfrm>
              <a:off x="6593266" y="1248692"/>
              <a:ext cx="2119094" cy="2119094"/>
            </a:xfrm>
            <a:custGeom>
              <a:avLst/>
              <a:gdLst>
                <a:gd name="connsiteX0" fmla="*/ 2065834 w 2119094"/>
                <a:gd name="connsiteY0" fmla="*/ 0 h 2119094"/>
                <a:gd name="connsiteX1" fmla="*/ 0 w 2119094"/>
                <a:gd name="connsiteY1" fmla="*/ 2065834 h 2119094"/>
                <a:gd name="connsiteX2" fmla="*/ 7161 w 2119094"/>
                <a:gd name="connsiteY2" fmla="*/ 2119094 h 2119094"/>
                <a:gd name="connsiteX3" fmla="*/ 2119094 w 2119094"/>
                <a:gd name="connsiteY3" fmla="*/ 7161 h 2119094"/>
                <a:gd name="connsiteX4" fmla="*/ 2065834 w 2119094"/>
                <a:gd name="connsiteY4" fmla="*/ 0 h 211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94" h="2119094">
                  <a:moveTo>
                    <a:pt x="2065834" y="0"/>
                  </a:moveTo>
                  <a:lnTo>
                    <a:pt x="0" y="2065834"/>
                  </a:lnTo>
                  <a:cubicBezTo>
                    <a:pt x="2174" y="2083673"/>
                    <a:pt x="4476" y="2101447"/>
                    <a:pt x="7161" y="2119094"/>
                  </a:cubicBezTo>
                  <a:lnTo>
                    <a:pt x="2119094" y="7161"/>
                  </a:lnTo>
                  <a:cubicBezTo>
                    <a:pt x="2101447" y="4476"/>
                    <a:pt x="2083545" y="2174"/>
                    <a:pt x="2065834" y="0"/>
                  </a:cubicBezTo>
                  <a:close/>
                </a:path>
              </a:pathLst>
            </a:custGeom>
            <a:grpFill/>
            <a:ln w="6388"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57667211-462B-2547-A16E-20BD0A08D93B}"/>
              </a:ext>
            </a:extLst>
          </p:cNvPr>
          <p:cNvSpPr txBox="1"/>
          <p:nvPr/>
        </p:nvSpPr>
        <p:spPr>
          <a:xfrm>
            <a:off x="6308389" y="1859340"/>
            <a:ext cx="5226111" cy="1569660"/>
          </a:xfrm>
          <a:prstGeom prst="rect">
            <a:avLst/>
          </a:prstGeom>
          <a:noFill/>
        </p:spPr>
        <p:txBody>
          <a:bodyPr wrap="none" rtlCol="0">
            <a:spAutoFit/>
          </a:bodyPr>
          <a:lstStyle/>
          <a:p>
            <a:r>
              <a:rPr lang="en-US" sz="4800" b="1" dirty="0">
                <a:effectLst>
                  <a:outerShdw dist="92202" dir="2700000" algn="ctr" rotWithShape="0">
                    <a:schemeClr val="accent1"/>
                  </a:outerShdw>
                </a:effectLst>
                <a:latin typeface="Nunito Black" pitchFamily="2" charset="77"/>
              </a:rPr>
              <a:t>Total Completed</a:t>
            </a:r>
          </a:p>
          <a:p>
            <a:r>
              <a:rPr lang="en-US" sz="4800" b="1" dirty="0">
                <a:effectLst>
                  <a:outerShdw dist="92202" dir="2700000" algn="ctr" rotWithShape="0">
                    <a:schemeClr val="accent1"/>
                  </a:outerShdw>
                </a:effectLst>
                <a:latin typeface="Nunito Black" pitchFamily="2" charset="77"/>
              </a:rPr>
              <a:t>Visits</a:t>
            </a:r>
          </a:p>
        </p:txBody>
      </p:sp>
      <p:sp>
        <p:nvSpPr>
          <p:cNvPr id="22" name="TextBox 21">
            <a:extLst>
              <a:ext uri="{FF2B5EF4-FFF2-40B4-BE49-F238E27FC236}">
                <a16:creationId xmlns:a16="http://schemas.microsoft.com/office/drawing/2014/main" id="{7F5A2E00-F2E5-9F40-9992-0E5F8536E070}"/>
              </a:ext>
            </a:extLst>
          </p:cNvPr>
          <p:cNvSpPr txBox="1"/>
          <p:nvPr/>
        </p:nvSpPr>
        <p:spPr>
          <a:xfrm>
            <a:off x="6306083" y="3429000"/>
            <a:ext cx="3445174" cy="1569660"/>
          </a:xfrm>
          <a:prstGeom prst="rect">
            <a:avLst/>
          </a:prstGeom>
          <a:noFill/>
        </p:spPr>
        <p:txBody>
          <a:bodyPr wrap="none" rtlCol="0">
            <a:spAutoFit/>
          </a:bodyPr>
          <a:lstStyle/>
          <a:p>
            <a:r>
              <a:rPr lang="en-US" sz="9600" b="1" dirty="0">
                <a:effectLst>
                  <a:outerShdw dist="92202" dir="2700000" algn="ctr" rotWithShape="0">
                    <a:schemeClr val="accent6"/>
                  </a:outerShdw>
                </a:effectLst>
                <a:latin typeface="Nunito" pitchFamily="2" charset="77"/>
              </a:rPr>
              <a:t>4,000</a:t>
            </a:r>
          </a:p>
        </p:txBody>
      </p:sp>
      <p:pic>
        <p:nvPicPr>
          <p:cNvPr id="23" name="Picture 22">
            <a:extLst>
              <a:ext uri="{FF2B5EF4-FFF2-40B4-BE49-F238E27FC236}">
                <a16:creationId xmlns:a16="http://schemas.microsoft.com/office/drawing/2014/main" id="{AFA7A9EE-F17B-E141-B399-51A193A7784F}"/>
              </a:ext>
            </a:extLst>
          </p:cNvPr>
          <p:cNvPicPr>
            <a:picLocks noChangeAspect="1"/>
          </p:cNvPicPr>
          <p:nvPr/>
        </p:nvPicPr>
        <p:blipFill rotWithShape="1">
          <a:blip r:embed="rId3"/>
          <a:srcRect t="9100" b="24973"/>
          <a:stretch/>
        </p:blipFill>
        <p:spPr>
          <a:xfrm>
            <a:off x="1062242" y="965200"/>
            <a:ext cx="3797943" cy="3797943"/>
          </a:xfrm>
          <a:custGeom>
            <a:avLst/>
            <a:gdLst>
              <a:gd name="connsiteX0" fmla="*/ 1854200 w 3708400"/>
              <a:gd name="connsiteY0" fmla="*/ 0 h 3708400"/>
              <a:gd name="connsiteX1" fmla="*/ 3708400 w 3708400"/>
              <a:gd name="connsiteY1" fmla="*/ 1854200 h 3708400"/>
              <a:gd name="connsiteX2" fmla="*/ 1854200 w 3708400"/>
              <a:gd name="connsiteY2" fmla="*/ 3708400 h 3708400"/>
              <a:gd name="connsiteX3" fmla="*/ 0 w 3708400"/>
              <a:gd name="connsiteY3" fmla="*/ 1854200 h 3708400"/>
              <a:gd name="connsiteX4" fmla="*/ 1854200 w 3708400"/>
              <a:gd name="connsiteY4" fmla="*/ 0 h 370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400" h="3708400">
                <a:moveTo>
                  <a:pt x="1854200" y="0"/>
                </a:moveTo>
                <a:cubicBezTo>
                  <a:pt x="2878246" y="0"/>
                  <a:pt x="3708400" y="830154"/>
                  <a:pt x="3708400" y="1854200"/>
                </a:cubicBezTo>
                <a:cubicBezTo>
                  <a:pt x="3708400" y="2878246"/>
                  <a:pt x="2878246" y="3708400"/>
                  <a:pt x="1854200" y="3708400"/>
                </a:cubicBezTo>
                <a:cubicBezTo>
                  <a:pt x="830154" y="3708400"/>
                  <a:pt x="0" y="2878246"/>
                  <a:pt x="0" y="1854200"/>
                </a:cubicBezTo>
                <a:cubicBezTo>
                  <a:pt x="0" y="830154"/>
                  <a:pt x="830154" y="0"/>
                  <a:pt x="1854200" y="0"/>
                </a:cubicBezTo>
                <a:close/>
              </a:path>
            </a:pathLst>
          </a:custGeom>
        </p:spPr>
      </p:pic>
      <p:sp>
        <p:nvSpPr>
          <p:cNvPr id="24" name="TextBox 23">
            <a:extLst>
              <a:ext uri="{FF2B5EF4-FFF2-40B4-BE49-F238E27FC236}">
                <a16:creationId xmlns:a16="http://schemas.microsoft.com/office/drawing/2014/main" id="{73A10B26-929B-1844-9FCD-E43800CDA8E2}"/>
              </a:ext>
            </a:extLst>
          </p:cNvPr>
          <p:cNvSpPr txBox="1"/>
          <p:nvPr/>
        </p:nvSpPr>
        <p:spPr>
          <a:xfrm>
            <a:off x="2031318" y="4417765"/>
            <a:ext cx="3678420" cy="892552"/>
          </a:xfrm>
          <a:prstGeom prst="rect">
            <a:avLst/>
          </a:prstGeom>
          <a:solidFill>
            <a:schemeClr val="accent6"/>
          </a:solidFill>
        </p:spPr>
        <p:txBody>
          <a:bodyPr wrap="square" lIns="182880" tIns="137160" rIns="182880" rtlCol="0">
            <a:spAutoFit/>
          </a:bodyPr>
          <a:lstStyle/>
          <a:p>
            <a:r>
              <a:rPr lang="en-US" sz="1400" b="1" dirty="0">
                <a:solidFill>
                  <a:schemeClr val="bg1"/>
                </a:solidFill>
                <a:latin typeface="Nunito" pitchFamily="2" charset="77"/>
              </a:rPr>
              <a:t>TEAM SPOTLIGHT</a:t>
            </a:r>
          </a:p>
          <a:p>
            <a:r>
              <a:rPr lang="en-US" sz="3200" b="1" dirty="0">
                <a:solidFill>
                  <a:schemeClr val="bg1"/>
                </a:solidFill>
                <a:latin typeface="Nunito" pitchFamily="2" charset="77"/>
              </a:rPr>
              <a:t>Maggie</a:t>
            </a:r>
          </a:p>
        </p:txBody>
      </p:sp>
      <p:sp>
        <p:nvSpPr>
          <p:cNvPr id="25" name="TextBox 24">
            <a:extLst>
              <a:ext uri="{FF2B5EF4-FFF2-40B4-BE49-F238E27FC236}">
                <a16:creationId xmlns:a16="http://schemas.microsoft.com/office/drawing/2014/main" id="{CCBA6990-317D-7A47-9493-BDF2A6ED7EAE}"/>
              </a:ext>
            </a:extLst>
          </p:cNvPr>
          <p:cNvSpPr txBox="1"/>
          <p:nvPr/>
        </p:nvSpPr>
        <p:spPr>
          <a:xfrm>
            <a:off x="2072014" y="5430197"/>
            <a:ext cx="3597028" cy="738664"/>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Evaluation </a:t>
            </a:r>
            <a:r>
              <a:rPr lang="en-US" sz="1400" dirty="0" err="1">
                <a:latin typeface="Roboto" panose="02000000000000000000" pitchFamily="2" charset="0"/>
                <a:ea typeface="Roboto" panose="02000000000000000000" pitchFamily="2" charset="0"/>
              </a:rPr>
              <a:t>extracoronal</a:t>
            </a:r>
            <a:r>
              <a:rPr lang="en-US" sz="1400" dirty="0">
                <a:latin typeface="Roboto" panose="02000000000000000000" pitchFamily="2" charset="0"/>
                <a:ea typeface="Roboto" panose="02000000000000000000" pitchFamily="2" charset="0"/>
              </a:rPr>
              <a:t> sedative filling foramen patient laminate veneer glass ionomer orthodontics.</a:t>
            </a:r>
          </a:p>
        </p:txBody>
      </p:sp>
    </p:spTree>
    <p:extLst>
      <p:ext uri="{BB962C8B-B14F-4D97-AF65-F5344CB8AC3E}">
        <p14:creationId xmlns:p14="http://schemas.microsoft.com/office/powerpoint/2010/main" val="205306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6">
            <a:extLst>
              <a:ext uri="{FF2B5EF4-FFF2-40B4-BE49-F238E27FC236}">
                <a16:creationId xmlns:a16="http://schemas.microsoft.com/office/drawing/2014/main" id="{02C31724-E4FB-8442-B9F1-862CD9D28A57}"/>
              </a:ext>
            </a:extLst>
          </p:cNvPr>
          <p:cNvGrpSpPr/>
          <p:nvPr/>
        </p:nvGrpSpPr>
        <p:grpSpPr>
          <a:xfrm>
            <a:off x="7086599" y="1171574"/>
            <a:ext cx="3674305" cy="3798400"/>
            <a:chOff x="6579648" y="1235074"/>
            <a:chExt cx="3708846" cy="3708846"/>
          </a:xfrm>
          <a:solidFill>
            <a:schemeClr val="accent4"/>
          </a:solidFill>
        </p:grpSpPr>
        <p:sp>
          <p:nvSpPr>
            <p:cNvPr id="3" name="Freeform 2">
              <a:extLst>
                <a:ext uri="{FF2B5EF4-FFF2-40B4-BE49-F238E27FC236}">
                  <a16:creationId xmlns:a16="http://schemas.microsoft.com/office/drawing/2014/main" id="{07EDA5DC-90FF-CB4A-A442-2E3334BDF858}"/>
                </a:ext>
              </a:extLst>
            </p:cNvPr>
            <p:cNvSpPr/>
            <p:nvPr/>
          </p:nvSpPr>
          <p:spPr>
            <a:xfrm>
              <a:off x="8769393" y="3424819"/>
              <a:ext cx="1488985" cy="1488985"/>
            </a:xfrm>
            <a:custGeom>
              <a:avLst/>
              <a:gdLst>
                <a:gd name="connsiteX0" fmla="*/ 1488986 w 1488985"/>
                <a:gd name="connsiteY0" fmla="*/ 0 h 1488985"/>
                <a:gd name="connsiteX1" fmla="*/ 0 w 1488985"/>
                <a:gd name="connsiteY1" fmla="*/ 1488986 h 1488985"/>
                <a:gd name="connsiteX2" fmla="*/ 76022 w 1488985"/>
                <a:gd name="connsiteY2" fmla="*/ 1473449 h 1488985"/>
                <a:gd name="connsiteX3" fmla="*/ 1473449 w 1488985"/>
                <a:gd name="connsiteY3" fmla="*/ 76022 h 1488985"/>
                <a:gd name="connsiteX4" fmla="*/ 1488986 w 1488985"/>
                <a:gd name="connsiteY4" fmla="*/ 0 h 148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85" h="1488985">
                  <a:moveTo>
                    <a:pt x="1488986" y="0"/>
                  </a:moveTo>
                  <a:lnTo>
                    <a:pt x="0" y="1488986"/>
                  </a:lnTo>
                  <a:cubicBezTo>
                    <a:pt x="25575" y="1484300"/>
                    <a:pt x="50914" y="1479121"/>
                    <a:pt x="76022" y="1473449"/>
                  </a:cubicBezTo>
                  <a:lnTo>
                    <a:pt x="1473449" y="76022"/>
                  </a:lnTo>
                  <a:cubicBezTo>
                    <a:pt x="1479159" y="50914"/>
                    <a:pt x="1484338" y="25575"/>
                    <a:pt x="1488986" y="0"/>
                  </a:cubicBezTo>
                  <a:close/>
                </a:path>
              </a:pathLst>
            </a:custGeom>
            <a:grpFill/>
            <a:ln w="638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CAAE98A0-F1AB-6746-A3E0-CA286004D680}"/>
                </a:ext>
              </a:extLst>
            </p:cNvPr>
            <p:cNvSpPr/>
            <p:nvPr/>
          </p:nvSpPr>
          <p:spPr>
            <a:xfrm>
              <a:off x="6605223" y="1260649"/>
              <a:ext cx="1521722" cy="1521722"/>
            </a:xfrm>
            <a:custGeom>
              <a:avLst/>
              <a:gdLst>
                <a:gd name="connsiteX0" fmla="*/ 1447235 w 1521722"/>
                <a:gd name="connsiteY0" fmla="*/ 13811 h 1521722"/>
                <a:gd name="connsiteX1" fmla="*/ 13811 w 1521722"/>
                <a:gd name="connsiteY1" fmla="*/ 1447235 h 1521722"/>
                <a:gd name="connsiteX2" fmla="*/ 0 w 1521722"/>
                <a:gd name="connsiteY2" fmla="*/ 1521722 h 1521722"/>
                <a:gd name="connsiteX3" fmla="*/ 1521722 w 1521722"/>
                <a:gd name="connsiteY3" fmla="*/ 0 h 1521722"/>
                <a:gd name="connsiteX4" fmla="*/ 1447235 w 1521722"/>
                <a:gd name="connsiteY4" fmla="*/ 13811 h 152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22" h="1521722">
                  <a:moveTo>
                    <a:pt x="1447235" y="13811"/>
                  </a:moveTo>
                  <a:lnTo>
                    <a:pt x="13811" y="1447235"/>
                  </a:lnTo>
                  <a:cubicBezTo>
                    <a:pt x="8866" y="1471870"/>
                    <a:pt x="4263" y="1496704"/>
                    <a:pt x="0" y="1521722"/>
                  </a:cubicBezTo>
                  <a:lnTo>
                    <a:pt x="1521722" y="0"/>
                  </a:lnTo>
                  <a:cubicBezTo>
                    <a:pt x="1496704" y="4263"/>
                    <a:pt x="1471870" y="8866"/>
                    <a:pt x="1447235" y="13811"/>
                  </a:cubicBezTo>
                  <a:close/>
                </a:path>
              </a:pathLst>
            </a:custGeom>
            <a:grpFill/>
            <a:ln w="638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E6407D9-3A84-BE44-BD9A-521E7193CF0B}"/>
                </a:ext>
              </a:extLst>
            </p:cNvPr>
            <p:cNvSpPr/>
            <p:nvPr/>
          </p:nvSpPr>
          <p:spPr>
            <a:xfrm>
              <a:off x="7935707" y="2591133"/>
              <a:ext cx="2297736" cy="2297928"/>
            </a:xfrm>
            <a:custGeom>
              <a:avLst/>
              <a:gdLst>
                <a:gd name="connsiteX0" fmla="*/ 2285141 w 2297736"/>
                <a:gd name="connsiteY0" fmla="*/ 0 h 2297928"/>
                <a:gd name="connsiteX1" fmla="*/ 0 w 2297736"/>
                <a:gd name="connsiteY1" fmla="*/ 2285141 h 2297928"/>
                <a:gd name="connsiteX2" fmla="*/ 47826 w 2297736"/>
                <a:gd name="connsiteY2" fmla="*/ 2297929 h 2297928"/>
                <a:gd name="connsiteX3" fmla="*/ 2297737 w 2297736"/>
                <a:gd name="connsiteY3" fmla="*/ 47826 h 2297928"/>
                <a:gd name="connsiteX4" fmla="*/ 2285141 w 2297736"/>
                <a:gd name="connsiteY4" fmla="*/ 0 h 229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36" h="2297928">
                  <a:moveTo>
                    <a:pt x="2285141" y="0"/>
                  </a:moveTo>
                  <a:lnTo>
                    <a:pt x="0" y="2285141"/>
                  </a:lnTo>
                  <a:cubicBezTo>
                    <a:pt x="15857" y="2289553"/>
                    <a:pt x="31969" y="2293709"/>
                    <a:pt x="47826" y="2297929"/>
                  </a:cubicBezTo>
                  <a:lnTo>
                    <a:pt x="2297737" y="47826"/>
                  </a:lnTo>
                  <a:cubicBezTo>
                    <a:pt x="2293709" y="31841"/>
                    <a:pt x="2289553" y="15857"/>
                    <a:pt x="2285141" y="0"/>
                  </a:cubicBezTo>
                  <a:close/>
                </a:path>
              </a:pathLst>
            </a:custGeom>
            <a:grpFill/>
            <a:ln w="638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2700FFD-2F6C-3D4C-96CB-EB797874F7D0}"/>
                </a:ext>
              </a:extLst>
            </p:cNvPr>
            <p:cNvSpPr/>
            <p:nvPr/>
          </p:nvSpPr>
          <p:spPr>
            <a:xfrm>
              <a:off x="8448872" y="3104298"/>
              <a:ext cx="1839621" cy="1839621"/>
            </a:xfrm>
            <a:custGeom>
              <a:avLst/>
              <a:gdLst>
                <a:gd name="connsiteX0" fmla="*/ 1839622 w 1839621"/>
                <a:gd name="connsiteY0" fmla="*/ 0 h 1839621"/>
                <a:gd name="connsiteX1" fmla="*/ 0 w 1839621"/>
                <a:gd name="connsiteY1" fmla="*/ 1839622 h 1839621"/>
                <a:gd name="connsiteX2" fmla="*/ 61956 w 1839621"/>
                <a:gd name="connsiteY2" fmla="*/ 1838087 h 1839621"/>
                <a:gd name="connsiteX3" fmla="*/ 1838087 w 1839621"/>
                <a:gd name="connsiteY3" fmla="*/ 61700 h 1839621"/>
                <a:gd name="connsiteX4" fmla="*/ 1839622 w 1839621"/>
                <a:gd name="connsiteY4" fmla="*/ 0 h 183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21" h="1839621">
                  <a:moveTo>
                    <a:pt x="1839622" y="0"/>
                  </a:moveTo>
                  <a:lnTo>
                    <a:pt x="0" y="1839622"/>
                  </a:lnTo>
                  <a:cubicBezTo>
                    <a:pt x="20799" y="1839622"/>
                    <a:pt x="41451" y="1839110"/>
                    <a:pt x="61956" y="1838087"/>
                  </a:cubicBezTo>
                  <a:lnTo>
                    <a:pt x="1838087" y="61700"/>
                  </a:lnTo>
                  <a:cubicBezTo>
                    <a:pt x="1838810" y="41323"/>
                    <a:pt x="1839321" y="20761"/>
                    <a:pt x="1839622" y="0"/>
                  </a:cubicBezTo>
                  <a:close/>
                </a:path>
              </a:pathLst>
            </a:custGeom>
            <a:grpFill/>
            <a:ln w="638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9F1A04E-2482-524D-85A3-AF60D5E794CB}"/>
                </a:ext>
              </a:extLst>
            </p:cNvPr>
            <p:cNvSpPr/>
            <p:nvPr/>
          </p:nvSpPr>
          <p:spPr>
            <a:xfrm>
              <a:off x="9190232" y="3845658"/>
              <a:ext cx="937969" cy="937969"/>
            </a:xfrm>
            <a:custGeom>
              <a:avLst/>
              <a:gdLst>
                <a:gd name="connsiteX0" fmla="*/ 937969 w 937969"/>
                <a:gd name="connsiteY0" fmla="*/ 0 h 937969"/>
                <a:gd name="connsiteX1" fmla="*/ 0 w 937969"/>
                <a:gd name="connsiteY1" fmla="*/ 937969 h 937969"/>
                <a:gd name="connsiteX2" fmla="*/ 118733 w 937969"/>
                <a:gd name="connsiteY2" fmla="*/ 879658 h 937969"/>
                <a:gd name="connsiteX3" fmla="*/ 879594 w 937969"/>
                <a:gd name="connsiteY3" fmla="*/ 118797 h 937969"/>
                <a:gd name="connsiteX4" fmla="*/ 937969 w 937969"/>
                <a:gd name="connsiteY4" fmla="*/ 0 h 9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969" h="937969">
                  <a:moveTo>
                    <a:pt x="937969" y="0"/>
                  </a:moveTo>
                  <a:lnTo>
                    <a:pt x="0" y="937969"/>
                  </a:lnTo>
                  <a:cubicBezTo>
                    <a:pt x="40409" y="919856"/>
                    <a:pt x="79986" y="900419"/>
                    <a:pt x="118733" y="879658"/>
                  </a:cubicBezTo>
                  <a:lnTo>
                    <a:pt x="879594" y="118797"/>
                  </a:lnTo>
                  <a:cubicBezTo>
                    <a:pt x="900310" y="80006"/>
                    <a:pt x="919766" y="40409"/>
                    <a:pt x="937969" y="0"/>
                  </a:cubicBezTo>
                  <a:close/>
                </a:path>
              </a:pathLst>
            </a:custGeom>
            <a:grpFill/>
            <a:ln w="638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0303747-AD79-824C-A51C-D426B5A2E191}"/>
                </a:ext>
              </a:extLst>
            </p:cNvPr>
            <p:cNvSpPr/>
            <p:nvPr/>
          </p:nvSpPr>
          <p:spPr>
            <a:xfrm>
              <a:off x="8176241" y="2831667"/>
              <a:ext cx="2101191" cy="2101191"/>
            </a:xfrm>
            <a:custGeom>
              <a:avLst/>
              <a:gdLst>
                <a:gd name="connsiteX0" fmla="*/ 2094478 w 2101191"/>
                <a:gd name="connsiteY0" fmla="*/ 0 h 2101191"/>
                <a:gd name="connsiteX1" fmla="*/ 0 w 2101191"/>
                <a:gd name="connsiteY1" fmla="*/ 2094478 h 2101191"/>
                <a:gd name="connsiteX2" fmla="*/ 53708 w 2101191"/>
                <a:gd name="connsiteY2" fmla="*/ 2101192 h 2101191"/>
                <a:gd name="connsiteX3" fmla="*/ 2101192 w 2101191"/>
                <a:gd name="connsiteY3" fmla="*/ 53708 h 2101191"/>
                <a:gd name="connsiteX4" fmla="*/ 2094478 w 2101191"/>
                <a:gd name="connsiteY4" fmla="*/ 0 h 21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191" h="2101191">
                  <a:moveTo>
                    <a:pt x="2094478" y="0"/>
                  </a:moveTo>
                  <a:lnTo>
                    <a:pt x="0" y="2094478"/>
                  </a:lnTo>
                  <a:cubicBezTo>
                    <a:pt x="17819" y="2096991"/>
                    <a:pt x="35722" y="2099229"/>
                    <a:pt x="53708" y="2101192"/>
                  </a:cubicBezTo>
                  <a:lnTo>
                    <a:pt x="2101192" y="53708"/>
                  </a:lnTo>
                  <a:cubicBezTo>
                    <a:pt x="2099229" y="35760"/>
                    <a:pt x="2096991" y="17858"/>
                    <a:pt x="2094478" y="0"/>
                  </a:cubicBezTo>
                  <a:close/>
                </a:path>
              </a:pathLst>
            </a:custGeom>
            <a:grpFill/>
            <a:ln w="638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26A92A1-C821-1B41-913F-AE75B13B00E9}"/>
                </a:ext>
              </a:extLst>
            </p:cNvPr>
            <p:cNvSpPr/>
            <p:nvPr/>
          </p:nvSpPr>
          <p:spPr>
            <a:xfrm>
              <a:off x="7187633" y="1843059"/>
              <a:ext cx="2648052" cy="2648052"/>
            </a:xfrm>
            <a:custGeom>
              <a:avLst/>
              <a:gdLst>
                <a:gd name="connsiteX0" fmla="*/ 2619600 w 2648052"/>
                <a:gd name="connsiteY0" fmla="*/ 0 h 2648052"/>
                <a:gd name="connsiteX1" fmla="*/ 0 w 2648052"/>
                <a:gd name="connsiteY1" fmla="*/ 2619600 h 2648052"/>
                <a:gd name="connsiteX2" fmla="*/ 31969 w 2648052"/>
                <a:gd name="connsiteY2" fmla="*/ 2648053 h 2648052"/>
                <a:gd name="connsiteX3" fmla="*/ 2648053 w 2648052"/>
                <a:gd name="connsiteY3" fmla="*/ 32033 h 2648052"/>
                <a:gd name="connsiteX4" fmla="*/ 2619600 w 2648052"/>
                <a:gd name="connsiteY4" fmla="*/ 0 h 264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052" h="2648052">
                  <a:moveTo>
                    <a:pt x="2619600" y="0"/>
                  </a:moveTo>
                  <a:lnTo>
                    <a:pt x="0" y="2619600"/>
                  </a:lnTo>
                  <a:cubicBezTo>
                    <a:pt x="10529" y="2629236"/>
                    <a:pt x="21185" y="2638718"/>
                    <a:pt x="31969" y="2648053"/>
                  </a:cubicBezTo>
                  <a:lnTo>
                    <a:pt x="2648053" y="32033"/>
                  </a:lnTo>
                  <a:cubicBezTo>
                    <a:pt x="2638718" y="21249"/>
                    <a:pt x="2629236" y="10571"/>
                    <a:pt x="2619600" y="0"/>
                  </a:cubicBezTo>
                  <a:close/>
                </a:path>
              </a:pathLst>
            </a:custGeom>
            <a:grpFill/>
            <a:ln w="638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815C58D-CA83-BD41-9DA9-C7A037A7EF01}"/>
                </a:ext>
              </a:extLst>
            </p:cNvPr>
            <p:cNvSpPr/>
            <p:nvPr/>
          </p:nvSpPr>
          <p:spPr>
            <a:xfrm>
              <a:off x="6711360" y="1366850"/>
              <a:ext cx="2453105" cy="2453169"/>
            </a:xfrm>
            <a:custGeom>
              <a:avLst/>
              <a:gdLst>
                <a:gd name="connsiteX0" fmla="*/ 2410460 w 2453105"/>
                <a:gd name="connsiteY0" fmla="*/ 0 h 2453169"/>
                <a:gd name="connsiteX1" fmla="*/ 0 w 2453105"/>
                <a:gd name="connsiteY1" fmla="*/ 2410459 h 2453169"/>
                <a:gd name="connsiteX2" fmla="*/ 17711 w 2453105"/>
                <a:gd name="connsiteY2" fmla="*/ 2453170 h 2453169"/>
                <a:gd name="connsiteX3" fmla="*/ 2453106 w 2453105"/>
                <a:gd name="connsiteY3" fmla="*/ 17775 h 2453169"/>
                <a:gd name="connsiteX4" fmla="*/ 2410460 w 2453105"/>
                <a:gd name="connsiteY4" fmla="*/ 0 h 245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05" h="2453169">
                  <a:moveTo>
                    <a:pt x="2410460" y="0"/>
                  </a:moveTo>
                  <a:lnTo>
                    <a:pt x="0" y="2410459"/>
                  </a:lnTo>
                  <a:cubicBezTo>
                    <a:pt x="5690" y="2424782"/>
                    <a:pt x="11637" y="2439040"/>
                    <a:pt x="17711" y="2453170"/>
                  </a:cubicBezTo>
                  <a:lnTo>
                    <a:pt x="2453106" y="17775"/>
                  </a:lnTo>
                  <a:cubicBezTo>
                    <a:pt x="2439040" y="11637"/>
                    <a:pt x="2424782" y="5690"/>
                    <a:pt x="2410460" y="0"/>
                  </a:cubicBezTo>
                  <a:close/>
                </a:path>
              </a:pathLst>
            </a:custGeom>
            <a:grpFill/>
            <a:ln w="63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FE23FC-72BC-E246-A961-01EEAAB47FE7}"/>
                </a:ext>
              </a:extLst>
            </p:cNvPr>
            <p:cNvSpPr/>
            <p:nvPr/>
          </p:nvSpPr>
          <p:spPr>
            <a:xfrm>
              <a:off x="6639813" y="1294983"/>
              <a:ext cx="2310780" cy="2310844"/>
            </a:xfrm>
            <a:custGeom>
              <a:avLst/>
              <a:gdLst>
                <a:gd name="connsiteX0" fmla="*/ 2263402 w 2310780"/>
                <a:gd name="connsiteY0" fmla="*/ 0 h 2310844"/>
                <a:gd name="connsiteX1" fmla="*/ 0 w 2310780"/>
                <a:gd name="connsiteY1" fmla="*/ 2263402 h 2310844"/>
                <a:gd name="connsiteX2" fmla="*/ 12788 w 2310780"/>
                <a:gd name="connsiteY2" fmla="*/ 2310844 h 2310844"/>
                <a:gd name="connsiteX3" fmla="*/ 2310780 w 2310780"/>
                <a:gd name="connsiteY3" fmla="*/ 13043 h 2310844"/>
                <a:gd name="connsiteX4" fmla="*/ 2263402 w 2310780"/>
                <a:gd name="connsiteY4" fmla="*/ 0 h 231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80" h="2310844">
                  <a:moveTo>
                    <a:pt x="2263402" y="0"/>
                  </a:moveTo>
                  <a:lnTo>
                    <a:pt x="0" y="2263402"/>
                  </a:lnTo>
                  <a:cubicBezTo>
                    <a:pt x="4263" y="2279304"/>
                    <a:pt x="8525" y="2295115"/>
                    <a:pt x="12788" y="2310844"/>
                  </a:cubicBezTo>
                  <a:lnTo>
                    <a:pt x="2310780" y="13043"/>
                  </a:lnTo>
                  <a:cubicBezTo>
                    <a:pt x="2295135" y="8525"/>
                    <a:pt x="2279342" y="4177"/>
                    <a:pt x="2263402" y="0"/>
                  </a:cubicBezTo>
                  <a:close/>
                </a:path>
              </a:pathLst>
            </a:custGeom>
            <a:grpFill/>
            <a:ln w="63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1888D4-F6DD-894E-85AA-63BC2E24D946}"/>
                </a:ext>
              </a:extLst>
            </p:cNvPr>
            <p:cNvSpPr/>
            <p:nvPr/>
          </p:nvSpPr>
          <p:spPr>
            <a:xfrm>
              <a:off x="7720044" y="2375470"/>
              <a:ext cx="2443387" cy="2443387"/>
            </a:xfrm>
            <a:custGeom>
              <a:avLst/>
              <a:gdLst>
                <a:gd name="connsiteX0" fmla="*/ 2426060 w 2443387"/>
                <a:gd name="connsiteY0" fmla="*/ 0 h 2443387"/>
                <a:gd name="connsiteX1" fmla="*/ 0 w 2443387"/>
                <a:gd name="connsiteY1" fmla="*/ 2426060 h 2443387"/>
                <a:gd name="connsiteX2" fmla="*/ 43094 w 2443387"/>
                <a:gd name="connsiteY2" fmla="*/ 2443388 h 2443387"/>
                <a:gd name="connsiteX3" fmla="*/ 2443388 w 2443387"/>
                <a:gd name="connsiteY3" fmla="*/ 43094 h 2443387"/>
                <a:gd name="connsiteX4" fmla="*/ 2426060 w 2443387"/>
                <a:gd name="connsiteY4" fmla="*/ 0 h 244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387" h="2443387">
                  <a:moveTo>
                    <a:pt x="2426060" y="0"/>
                  </a:moveTo>
                  <a:lnTo>
                    <a:pt x="0" y="2426060"/>
                  </a:lnTo>
                  <a:cubicBezTo>
                    <a:pt x="14258" y="2432006"/>
                    <a:pt x="28644" y="2437825"/>
                    <a:pt x="43094" y="2443388"/>
                  </a:cubicBezTo>
                  <a:lnTo>
                    <a:pt x="2443388" y="43094"/>
                  </a:lnTo>
                  <a:cubicBezTo>
                    <a:pt x="2437825" y="28644"/>
                    <a:pt x="2432006" y="14258"/>
                    <a:pt x="2426060" y="0"/>
                  </a:cubicBezTo>
                  <a:close/>
                </a:path>
              </a:pathLst>
            </a:custGeom>
            <a:grpFill/>
            <a:ln w="63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A8C9419-4C69-174C-BB4A-2BA677403A61}"/>
                </a:ext>
              </a:extLst>
            </p:cNvPr>
            <p:cNvSpPr/>
            <p:nvPr/>
          </p:nvSpPr>
          <p:spPr>
            <a:xfrm>
              <a:off x="6915513" y="1570875"/>
              <a:ext cx="2618065" cy="2618193"/>
            </a:xfrm>
            <a:custGeom>
              <a:avLst/>
              <a:gdLst>
                <a:gd name="connsiteX0" fmla="*/ 2583092 w 2618065"/>
                <a:gd name="connsiteY0" fmla="*/ 0 h 2618193"/>
                <a:gd name="connsiteX1" fmla="*/ 0 w 2618065"/>
                <a:gd name="connsiteY1" fmla="*/ 2583092 h 2618193"/>
                <a:gd name="connsiteX2" fmla="*/ 25575 w 2618065"/>
                <a:gd name="connsiteY2" fmla="*/ 2618194 h 2618193"/>
                <a:gd name="connsiteX3" fmla="*/ 2618066 w 2618065"/>
                <a:gd name="connsiteY3" fmla="*/ 25319 h 2618193"/>
                <a:gd name="connsiteX4" fmla="*/ 2583092 w 2618065"/>
                <a:gd name="connsiteY4" fmla="*/ 0 h 261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5" h="2618193">
                  <a:moveTo>
                    <a:pt x="2583092" y="0"/>
                  </a:moveTo>
                  <a:lnTo>
                    <a:pt x="0" y="2583092"/>
                  </a:lnTo>
                  <a:cubicBezTo>
                    <a:pt x="8312" y="2594939"/>
                    <a:pt x="16837" y="2606640"/>
                    <a:pt x="25575" y="2618194"/>
                  </a:cubicBezTo>
                  <a:lnTo>
                    <a:pt x="2618066" y="25319"/>
                  </a:lnTo>
                  <a:cubicBezTo>
                    <a:pt x="2606621" y="16752"/>
                    <a:pt x="2594856" y="8312"/>
                    <a:pt x="2583092" y="0"/>
                  </a:cubicBezTo>
                  <a:close/>
                </a:path>
              </a:pathLst>
            </a:custGeom>
            <a:grpFill/>
            <a:ln w="63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1A8BB1-7CEA-344C-8623-656996D0F67D}"/>
                </a:ext>
              </a:extLst>
            </p:cNvPr>
            <p:cNvSpPr/>
            <p:nvPr/>
          </p:nvSpPr>
          <p:spPr>
            <a:xfrm>
              <a:off x="7043517" y="1698943"/>
              <a:ext cx="2649203" cy="2649395"/>
            </a:xfrm>
            <a:custGeom>
              <a:avLst/>
              <a:gdLst>
                <a:gd name="connsiteX0" fmla="*/ 2617427 w 2649203"/>
                <a:gd name="connsiteY0" fmla="*/ 0 h 2649395"/>
                <a:gd name="connsiteX1" fmla="*/ 0 w 2649203"/>
                <a:gd name="connsiteY1" fmla="*/ 2617427 h 2649395"/>
                <a:gd name="connsiteX2" fmla="*/ 28708 w 2649203"/>
                <a:gd name="connsiteY2" fmla="*/ 2649396 h 2649395"/>
                <a:gd name="connsiteX3" fmla="*/ 2649204 w 2649203"/>
                <a:gd name="connsiteY3" fmla="*/ 28452 h 2649395"/>
                <a:gd name="connsiteX4" fmla="*/ 2617427 w 2649203"/>
                <a:gd name="connsiteY4" fmla="*/ 0 h 26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203" h="2649395">
                  <a:moveTo>
                    <a:pt x="2617427" y="0"/>
                  </a:moveTo>
                  <a:lnTo>
                    <a:pt x="0" y="2617427"/>
                  </a:lnTo>
                  <a:cubicBezTo>
                    <a:pt x="9463" y="2628104"/>
                    <a:pt x="19181" y="2638718"/>
                    <a:pt x="28708" y="2649396"/>
                  </a:cubicBezTo>
                  <a:lnTo>
                    <a:pt x="2649204" y="28452"/>
                  </a:lnTo>
                  <a:cubicBezTo>
                    <a:pt x="2638718" y="18990"/>
                    <a:pt x="2628104" y="9271"/>
                    <a:pt x="2617427" y="0"/>
                  </a:cubicBezTo>
                  <a:close/>
                </a:path>
              </a:pathLst>
            </a:custGeom>
            <a:grpFill/>
            <a:ln w="63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9E6722-1590-1240-B912-1AC3ABAE3963}"/>
                </a:ext>
              </a:extLst>
            </p:cNvPr>
            <p:cNvSpPr/>
            <p:nvPr/>
          </p:nvSpPr>
          <p:spPr>
            <a:xfrm>
              <a:off x="6722804" y="1378167"/>
              <a:ext cx="996024" cy="996088"/>
            </a:xfrm>
            <a:custGeom>
              <a:avLst/>
              <a:gdLst>
                <a:gd name="connsiteX0" fmla="*/ 884325 w 996024"/>
                <a:gd name="connsiteY0" fmla="*/ 51214 h 996088"/>
                <a:gd name="connsiteX1" fmla="*/ 51150 w 996024"/>
                <a:gd name="connsiteY1" fmla="*/ 884389 h 996088"/>
                <a:gd name="connsiteX2" fmla="*/ 0 w 996024"/>
                <a:gd name="connsiteY2" fmla="*/ 996089 h 996088"/>
                <a:gd name="connsiteX3" fmla="*/ 996025 w 996024"/>
                <a:gd name="connsiteY3" fmla="*/ 0 h 996088"/>
                <a:gd name="connsiteX4" fmla="*/ 884325 w 996024"/>
                <a:gd name="connsiteY4" fmla="*/ 51214 h 99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24" h="996088">
                  <a:moveTo>
                    <a:pt x="884325" y="51214"/>
                  </a:moveTo>
                  <a:lnTo>
                    <a:pt x="51150" y="884389"/>
                  </a:lnTo>
                  <a:cubicBezTo>
                    <a:pt x="32864" y="920962"/>
                    <a:pt x="15814" y="958193"/>
                    <a:pt x="0" y="996089"/>
                  </a:cubicBezTo>
                  <a:lnTo>
                    <a:pt x="996025" y="0"/>
                  </a:lnTo>
                  <a:cubicBezTo>
                    <a:pt x="958174" y="15857"/>
                    <a:pt x="920943" y="32928"/>
                    <a:pt x="884325" y="51214"/>
                  </a:cubicBezTo>
                  <a:close/>
                </a:path>
              </a:pathLst>
            </a:custGeom>
            <a:grpFill/>
            <a:ln w="638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CA31A0-E0A6-C540-A095-1911BBD693BD}"/>
                </a:ext>
              </a:extLst>
            </p:cNvPr>
            <p:cNvSpPr/>
            <p:nvPr/>
          </p:nvSpPr>
          <p:spPr>
            <a:xfrm>
              <a:off x="6579648" y="1235074"/>
              <a:ext cx="1862958" cy="1863022"/>
            </a:xfrm>
            <a:custGeom>
              <a:avLst/>
              <a:gdLst>
                <a:gd name="connsiteX0" fmla="*/ 1854519 w 1862958"/>
                <a:gd name="connsiteY0" fmla="*/ 0 h 1863022"/>
                <a:gd name="connsiteX1" fmla="*/ 1801834 w 1862958"/>
                <a:gd name="connsiteY1" fmla="*/ 767 h 1863022"/>
                <a:gd name="connsiteX2" fmla="*/ 767 w 1862958"/>
                <a:gd name="connsiteY2" fmla="*/ 1801834 h 1863022"/>
                <a:gd name="connsiteX3" fmla="*/ 0 w 1862958"/>
                <a:gd name="connsiteY3" fmla="*/ 1854519 h 1863022"/>
                <a:gd name="connsiteX4" fmla="*/ 0 w 1862958"/>
                <a:gd name="connsiteY4" fmla="*/ 1863023 h 1863022"/>
                <a:gd name="connsiteX5" fmla="*/ 1862959 w 1862958"/>
                <a:gd name="connsiteY5" fmla="*/ 0 h 18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958" h="1863022">
                  <a:moveTo>
                    <a:pt x="1854519" y="0"/>
                  </a:moveTo>
                  <a:cubicBezTo>
                    <a:pt x="1836936" y="0"/>
                    <a:pt x="1819353" y="320"/>
                    <a:pt x="1801834" y="767"/>
                  </a:cubicBezTo>
                  <a:lnTo>
                    <a:pt x="767" y="1801834"/>
                  </a:lnTo>
                  <a:cubicBezTo>
                    <a:pt x="320" y="1819353"/>
                    <a:pt x="0" y="1836936"/>
                    <a:pt x="0" y="1854519"/>
                  </a:cubicBezTo>
                  <a:cubicBezTo>
                    <a:pt x="0" y="1857332"/>
                    <a:pt x="0" y="1860146"/>
                    <a:pt x="0" y="1863023"/>
                  </a:cubicBezTo>
                  <a:lnTo>
                    <a:pt x="1862959" y="0"/>
                  </a:lnTo>
                  <a:close/>
                </a:path>
              </a:pathLst>
            </a:custGeom>
            <a:grpFill/>
            <a:ln w="638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B5058DA-74EB-5F40-B958-6BDEFB247CBD}"/>
                </a:ext>
              </a:extLst>
            </p:cNvPr>
            <p:cNvSpPr/>
            <p:nvPr/>
          </p:nvSpPr>
          <p:spPr>
            <a:xfrm>
              <a:off x="6804197" y="1459623"/>
              <a:ext cx="2554000" cy="2554000"/>
            </a:xfrm>
            <a:custGeom>
              <a:avLst/>
              <a:gdLst>
                <a:gd name="connsiteX0" fmla="*/ 2515254 w 2554000"/>
                <a:gd name="connsiteY0" fmla="*/ 0 h 2554000"/>
                <a:gd name="connsiteX1" fmla="*/ 0 w 2554000"/>
                <a:gd name="connsiteY1" fmla="*/ 2515254 h 2554000"/>
                <a:gd name="connsiteX2" fmla="*/ 21675 w 2554000"/>
                <a:gd name="connsiteY2" fmla="*/ 2554000 h 2554000"/>
                <a:gd name="connsiteX3" fmla="*/ 2554000 w 2554000"/>
                <a:gd name="connsiteY3" fmla="*/ 21675 h 2554000"/>
                <a:gd name="connsiteX4" fmla="*/ 2515254 w 2554000"/>
                <a:gd name="connsiteY4" fmla="*/ 0 h 25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000" h="2554000">
                  <a:moveTo>
                    <a:pt x="2515254" y="0"/>
                  </a:moveTo>
                  <a:lnTo>
                    <a:pt x="0" y="2515254"/>
                  </a:lnTo>
                  <a:cubicBezTo>
                    <a:pt x="7076" y="2528041"/>
                    <a:pt x="14301" y="2540957"/>
                    <a:pt x="21675" y="2554000"/>
                  </a:cubicBezTo>
                  <a:lnTo>
                    <a:pt x="2554000" y="21675"/>
                  </a:lnTo>
                  <a:cubicBezTo>
                    <a:pt x="2541168" y="14301"/>
                    <a:pt x="2528252" y="7076"/>
                    <a:pt x="2515254" y="0"/>
                  </a:cubicBezTo>
                  <a:close/>
                </a:path>
              </a:pathLst>
            </a:custGeom>
            <a:grpFill/>
            <a:ln w="638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07B762-4210-BD4C-9A65-3A68E5E694B8}"/>
                </a:ext>
              </a:extLst>
            </p:cNvPr>
            <p:cNvSpPr/>
            <p:nvPr/>
          </p:nvSpPr>
          <p:spPr>
            <a:xfrm>
              <a:off x="7525225" y="2180396"/>
              <a:ext cx="2546902" cy="2546902"/>
            </a:xfrm>
            <a:custGeom>
              <a:avLst/>
              <a:gdLst>
                <a:gd name="connsiteX0" fmla="*/ 2525548 w 2546902"/>
                <a:gd name="connsiteY0" fmla="*/ 0 h 2546902"/>
                <a:gd name="connsiteX1" fmla="*/ 0 w 2546902"/>
                <a:gd name="connsiteY1" fmla="*/ 2525548 h 2546902"/>
                <a:gd name="connsiteX2" fmla="*/ 39066 w 2546902"/>
                <a:gd name="connsiteY2" fmla="*/ 2546903 h 2546902"/>
                <a:gd name="connsiteX3" fmla="*/ 2546903 w 2546902"/>
                <a:gd name="connsiteY3" fmla="*/ 39322 h 2546902"/>
                <a:gd name="connsiteX4" fmla="*/ 2525548 w 2546902"/>
                <a:gd name="connsiteY4" fmla="*/ 0 h 254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02" h="2546902">
                  <a:moveTo>
                    <a:pt x="2525548" y="0"/>
                  </a:moveTo>
                  <a:lnTo>
                    <a:pt x="0" y="2525548"/>
                  </a:lnTo>
                  <a:cubicBezTo>
                    <a:pt x="12788" y="2532837"/>
                    <a:pt x="25812" y="2539953"/>
                    <a:pt x="39066" y="2546903"/>
                  </a:cubicBezTo>
                  <a:lnTo>
                    <a:pt x="2546903" y="39322"/>
                  </a:lnTo>
                  <a:cubicBezTo>
                    <a:pt x="2539953" y="26067"/>
                    <a:pt x="2532837" y="12960"/>
                    <a:pt x="2525548" y="0"/>
                  </a:cubicBezTo>
                  <a:close/>
                </a:path>
              </a:pathLst>
            </a:custGeom>
            <a:grpFill/>
            <a:ln w="638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B7830CB-947E-7446-9F20-2092D5C917C8}"/>
                </a:ext>
              </a:extLst>
            </p:cNvPr>
            <p:cNvSpPr/>
            <p:nvPr/>
          </p:nvSpPr>
          <p:spPr>
            <a:xfrm>
              <a:off x="7347862" y="2003415"/>
              <a:ext cx="2614485" cy="2614485"/>
            </a:xfrm>
            <a:custGeom>
              <a:avLst/>
              <a:gdLst>
                <a:gd name="connsiteX0" fmla="*/ 2589486 w 2614485"/>
                <a:gd name="connsiteY0" fmla="*/ 0 h 2614485"/>
                <a:gd name="connsiteX1" fmla="*/ 0 w 2614485"/>
                <a:gd name="connsiteY1" fmla="*/ 2589486 h 2614485"/>
                <a:gd name="connsiteX2" fmla="*/ 35422 w 2614485"/>
                <a:gd name="connsiteY2" fmla="*/ 2614485 h 2614485"/>
                <a:gd name="connsiteX3" fmla="*/ 2614485 w 2614485"/>
                <a:gd name="connsiteY3" fmla="*/ 35422 h 2614485"/>
                <a:gd name="connsiteX4" fmla="*/ 2589486 w 2614485"/>
                <a:gd name="connsiteY4" fmla="*/ 0 h 261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485" h="2614485">
                  <a:moveTo>
                    <a:pt x="2589486" y="0"/>
                  </a:moveTo>
                  <a:lnTo>
                    <a:pt x="0" y="2589486"/>
                  </a:lnTo>
                  <a:cubicBezTo>
                    <a:pt x="11701" y="2597925"/>
                    <a:pt x="23529" y="2606301"/>
                    <a:pt x="35422" y="2614485"/>
                  </a:cubicBezTo>
                  <a:lnTo>
                    <a:pt x="2614485" y="35422"/>
                  </a:lnTo>
                  <a:cubicBezTo>
                    <a:pt x="2606301" y="23529"/>
                    <a:pt x="2597925" y="11701"/>
                    <a:pt x="2589486" y="0"/>
                  </a:cubicBezTo>
                  <a:close/>
                </a:path>
              </a:pathLst>
            </a:custGeom>
            <a:grpFill/>
            <a:ln w="638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DF0B3F5-7505-BA46-A6EE-2F2357D5BC8D}"/>
                </a:ext>
              </a:extLst>
            </p:cNvPr>
            <p:cNvSpPr/>
            <p:nvPr/>
          </p:nvSpPr>
          <p:spPr>
            <a:xfrm>
              <a:off x="6593266" y="1248692"/>
              <a:ext cx="2119094" cy="2119094"/>
            </a:xfrm>
            <a:custGeom>
              <a:avLst/>
              <a:gdLst>
                <a:gd name="connsiteX0" fmla="*/ 2065834 w 2119094"/>
                <a:gd name="connsiteY0" fmla="*/ 0 h 2119094"/>
                <a:gd name="connsiteX1" fmla="*/ 0 w 2119094"/>
                <a:gd name="connsiteY1" fmla="*/ 2065834 h 2119094"/>
                <a:gd name="connsiteX2" fmla="*/ 7161 w 2119094"/>
                <a:gd name="connsiteY2" fmla="*/ 2119094 h 2119094"/>
                <a:gd name="connsiteX3" fmla="*/ 2119094 w 2119094"/>
                <a:gd name="connsiteY3" fmla="*/ 7161 h 2119094"/>
                <a:gd name="connsiteX4" fmla="*/ 2065834 w 2119094"/>
                <a:gd name="connsiteY4" fmla="*/ 0 h 211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94" h="2119094">
                  <a:moveTo>
                    <a:pt x="2065834" y="0"/>
                  </a:moveTo>
                  <a:lnTo>
                    <a:pt x="0" y="2065834"/>
                  </a:lnTo>
                  <a:cubicBezTo>
                    <a:pt x="2174" y="2083673"/>
                    <a:pt x="4476" y="2101447"/>
                    <a:pt x="7161" y="2119094"/>
                  </a:cubicBezTo>
                  <a:lnTo>
                    <a:pt x="2119094" y="7161"/>
                  </a:lnTo>
                  <a:cubicBezTo>
                    <a:pt x="2101447" y="4476"/>
                    <a:pt x="2083545" y="2174"/>
                    <a:pt x="2065834" y="0"/>
                  </a:cubicBezTo>
                  <a:close/>
                </a:path>
              </a:pathLst>
            </a:custGeom>
            <a:grpFill/>
            <a:ln w="6388"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15263858-2BB5-A847-8FAB-206E15FEABB1}"/>
              </a:ext>
            </a:extLst>
          </p:cNvPr>
          <p:cNvSpPr txBox="1"/>
          <p:nvPr/>
        </p:nvSpPr>
        <p:spPr>
          <a:xfrm>
            <a:off x="1050589" y="1859340"/>
            <a:ext cx="3456395" cy="1569660"/>
          </a:xfrm>
          <a:prstGeom prst="rect">
            <a:avLst/>
          </a:prstGeom>
          <a:noFill/>
        </p:spPr>
        <p:txBody>
          <a:bodyPr wrap="none" rtlCol="0">
            <a:spAutoFit/>
          </a:bodyPr>
          <a:lstStyle/>
          <a:p>
            <a:r>
              <a:rPr lang="en-US" sz="4800" b="1" dirty="0">
                <a:effectLst>
                  <a:outerShdw dist="92202" dir="2700000" algn="ctr" rotWithShape="0">
                    <a:schemeClr val="accent5"/>
                  </a:outerShdw>
                </a:effectLst>
                <a:latin typeface="Nunito Black" pitchFamily="2" charset="77"/>
              </a:rPr>
              <a:t>Exams</a:t>
            </a:r>
          </a:p>
          <a:p>
            <a:r>
              <a:rPr lang="en-US" sz="4800" b="1" dirty="0">
                <a:effectLst>
                  <a:outerShdw dist="92202" dir="2700000" algn="ctr" rotWithShape="0">
                    <a:schemeClr val="accent5"/>
                  </a:outerShdw>
                </a:effectLst>
                <a:latin typeface="Nunito Black" pitchFamily="2" charset="77"/>
              </a:rPr>
              <a:t>Completed</a:t>
            </a:r>
          </a:p>
        </p:txBody>
      </p:sp>
      <p:sp>
        <p:nvSpPr>
          <p:cNvPr id="22" name="TextBox 21">
            <a:extLst>
              <a:ext uri="{FF2B5EF4-FFF2-40B4-BE49-F238E27FC236}">
                <a16:creationId xmlns:a16="http://schemas.microsoft.com/office/drawing/2014/main" id="{7F21EFCE-CCA7-AD4B-9653-0EA47CC86D7B}"/>
              </a:ext>
            </a:extLst>
          </p:cNvPr>
          <p:cNvSpPr txBox="1"/>
          <p:nvPr/>
        </p:nvSpPr>
        <p:spPr>
          <a:xfrm>
            <a:off x="1048283" y="3429000"/>
            <a:ext cx="4564070" cy="1569660"/>
          </a:xfrm>
          <a:prstGeom prst="rect">
            <a:avLst/>
          </a:prstGeom>
          <a:noFill/>
        </p:spPr>
        <p:txBody>
          <a:bodyPr wrap="none" rtlCol="0">
            <a:spAutoFit/>
          </a:bodyPr>
          <a:lstStyle/>
          <a:p>
            <a:r>
              <a:rPr lang="en-US" sz="9600" b="1" dirty="0">
                <a:effectLst>
                  <a:outerShdw dist="92202" dir="2700000" algn="ctr" rotWithShape="0">
                    <a:schemeClr val="accent4"/>
                  </a:outerShdw>
                </a:effectLst>
                <a:latin typeface="Nunito" pitchFamily="2" charset="77"/>
              </a:rPr>
              <a:t>$1.08M</a:t>
            </a:r>
          </a:p>
        </p:txBody>
      </p:sp>
      <p:pic>
        <p:nvPicPr>
          <p:cNvPr id="23" name="Picture 22">
            <a:extLst>
              <a:ext uri="{FF2B5EF4-FFF2-40B4-BE49-F238E27FC236}">
                <a16:creationId xmlns:a16="http://schemas.microsoft.com/office/drawing/2014/main" id="{96112D87-76EE-6048-85D1-2EA82AFF4D5B}"/>
              </a:ext>
            </a:extLst>
          </p:cNvPr>
          <p:cNvPicPr>
            <a:picLocks noChangeAspect="1"/>
          </p:cNvPicPr>
          <p:nvPr/>
        </p:nvPicPr>
        <p:blipFill>
          <a:blip r:embed="rId3"/>
          <a:srcRect t="16663" b="16663"/>
          <a:stretch/>
        </p:blipFill>
        <p:spPr>
          <a:xfrm>
            <a:off x="7246094" y="965200"/>
            <a:ext cx="3797943" cy="3797943"/>
          </a:xfrm>
          <a:custGeom>
            <a:avLst/>
            <a:gdLst>
              <a:gd name="connsiteX0" fmla="*/ 1854200 w 3708400"/>
              <a:gd name="connsiteY0" fmla="*/ 0 h 3708400"/>
              <a:gd name="connsiteX1" fmla="*/ 3708400 w 3708400"/>
              <a:gd name="connsiteY1" fmla="*/ 1854200 h 3708400"/>
              <a:gd name="connsiteX2" fmla="*/ 1854200 w 3708400"/>
              <a:gd name="connsiteY2" fmla="*/ 3708400 h 3708400"/>
              <a:gd name="connsiteX3" fmla="*/ 0 w 3708400"/>
              <a:gd name="connsiteY3" fmla="*/ 1854200 h 3708400"/>
              <a:gd name="connsiteX4" fmla="*/ 1854200 w 3708400"/>
              <a:gd name="connsiteY4" fmla="*/ 0 h 370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400" h="3708400">
                <a:moveTo>
                  <a:pt x="1854200" y="0"/>
                </a:moveTo>
                <a:cubicBezTo>
                  <a:pt x="2878246" y="0"/>
                  <a:pt x="3708400" y="830154"/>
                  <a:pt x="3708400" y="1854200"/>
                </a:cubicBezTo>
                <a:cubicBezTo>
                  <a:pt x="3708400" y="2878246"/>
                  <a:pt x="2878246" y="3708400"/>
                  <a:pt x="1854200" y="3708400"/>
                </a:cubicBezTo>
                <a:cubicBezTo>
                  <a:pt x="830154" y="3708400"/>
                  <a:pt x="0" y="2878246"/>
                  <a:pt x="0" y="1854200"/>
                </a:cubicBezTo>
                <a:cubicBezTo>
                  <a:pt x="0" y="830154"/>
                  <a:pt x="830154" y="0"/>
                  <a:pt x="1854200" y="0"/>
                </a:cubicBezTo>
                <a:close/>
              </a:path>
            </a:pathLst>
          </a:custGeom>
        </p:spPr>
      </p:pic>
      <p:sp>
        <p:nvSpPr>
          <p:cNvPr id="24" name="TextBox 23">
            <a:extLst>
              <a:ext uri="{FF2B5EF4-FFF2-40B4-BE49-F238E27FC236}">
                <a16:creationId xmlns:a16="http://schemas.microsoft.com/office/drawing/2014/main" id="{F1A415A4-C4A5-0442-8347-405E442648F7}"/>
              </a:ext>
            </a:extLst>
          </p:cNvPr>
          <p:cNvSpPr txBox="1"/>
          <p:nvPr/>
        </p:nvSpPr>
        <p:spPr>
          <a:xfrm>
            <a:off x="6342935" y="4417765"/>
            <a:ext cx="3678420" cy="892552"/>
          </a:xfrm>
          <a:prstGeom prst="rect">
            <a:avLst/>
          </a:prstGeom>
          <a:solidFill>
            <a:schemeClr val="accent5"/>
          </a:solidFill>
        </p:spPr>
        <p:txBody>
          <a:bodyPr wrap="square" lIns="182880" tIns="137160" rIns="182880" rtlCol="0">
            <a:spAutoFit/>
          </a:bodyPr>
          <a:lstStyle/>
          <a:p>
            <a:r>
              <a:rPr lang="en-US" sz="1400" b="1" dirty="0">
                <a:solidFill>
                  <a:schemeClr val="bg1"/>
                </a:solidFill>
                <a:latin typeface="Nunito" pitchFamily="2" charset="77"/>
              </a:rPr>
              <a:t>TEAM SPOTLIGHT</a:t>
            </a:r>
          </a:p>
          <a:p>
            <a:r>
              <a:rPr lang="en-US" sz="3200" b="1" dirty="0">
                <a:solidFill>
                  <a:schemeClr val="bg1"/>
                </a:solidFill>
                <a:latin typeface="Nunito" pitchFamily="2" charset="77"/>
              </a:rPr>
              <a:t>Nia</a:t>
            </a:r>
          </a:p>
        </p:txBody>
      </p:sp>
      <p:sp>
        <p:nvSpPr>
          <p:cNvPr id="25" name="TextBox 24">
            <a:extLst>
              <a:ext uri="{FF2B5EF4-FFF2-40B4-BE49-F238E27FC236}">
                <a16:creationId xmlns:a16="http://schemas.microsoft.com/office/drawing/2014/main" id="{8E780A54-1F27-D24C-AA3F-C7B2900BCD40}"/>
              </a:ext>
            </a:extLst>
          </p:cNvPr>
          <p:cNvSpPr txBox="1"/>
          <p:nvPr/>
        </p:nvSpPr>
        <p:spPr>
          <a:xfrm>
            <a:off x="6383631" y="5430197"/>
            <a:ext cx="3597028" cy="738664"/>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Evaluation </a:t>
            </a:r>
            <a:r>
              <a:rPr lang="en-US" sz="1400" dirty="0" err="1">
                <a:latin typeface="Roboto" panose="02000000000000000000" pitchFamily="2" charset="0"/>
                <a:ea typeface="Roboto" panose="02000000000000000000" pitchFamily="2" charset="0"/>
              </a:rPr>
              <a:t>extracoronal</a:t>
            </a:r>
            <a:r>
              <a:rPr lang="en-US" sz="1400" dirty="0">
                <a:latin typeface="Roboto" panose="02000000000000000000" pitchFamily="2" charset="0"/>
                <a:ea typeface="Roboto" panose="02000000000000000000" pitchFamily="2" charset="0"/>
              </a:rPr>
              <a:t> sedative filling foramen patient laminate veneer glass ionomer orthodontics.</a:t>
            </a:r>
          </a:p>
        </p:txBody>
      </p:sp>
    </p:spTree>
    <p:extLst>
      <p:ext uri="{BB962C8B-B14F-4D97-AF65-F5344CB8AC3E}">
        <p14:creationId xmlns:p14="http://schemas.microsoft.com/office/powerpoint/2010/main" val="401466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6">
            <a:extLst>
              <a:ext uri="{FF2B5EF4-FFF2-40B4-BE49-F238E27FC236}">
                <a16:creationId xmlns:a16="http://schemas.microsoft.com/office/drawing/2014/main" id="{4865E911-FD8B-3047-A244-673677A339AF}"/>
              </a:ext>
            </a:extLst>
          </p:cNvPr>
          <p:cNvGrpSpPr/>
          <p:nvPr/>
        </p:nvGrpSpPr>
        <p:grpSpPr>
          <a:xfrm>
            <a:off x="902747" y="1171574"/>
            <a:ext cx="3674305" cy="3798400"/>
            <a:chOff x="6579648" y="1235074"/>
            <a:chExt cx="3708846" cy="3708846"/>
          </a:xfrm>
          <a:solidFill>
            <a:schemeClr val="accent1"/>
          </a:solidFill>
        </p:grpSpPr>
        <p:sp>
          <p:nvSpPr>
            <p:cNvPr id="3" name="Freeform 2">
              <a:extLst>
                <a:ext uri="{FF2B5EF4-FFF2-40B4-BE49-F238E27FC236}">
                  <a16:creationId xmlns:a16="http://schemas.microsoft.com/office/drawing/2014/main" id="{294B4922-79DF-0F40-8641-88AE831044DC}"/>
                </a:ext>
              </a:extLst>
            </p:cNvPr>
            <p:cNvSpPr/>
            <p:nvPr/>
          </p:nvSpPr>
          <p:spPr>
            <a:xfrm>
              <a:off x="8769393" y="3424819"/>
              <a:ext cx="1488985" cy="1488985"/>
            </a:xfrm>
            <a:custGeom>
              <a:avLst/>
              <a:gdLst>
                <a:gd name="connsiteX0" fmla="*/ 1488986 w 1488985"/>
                <a:gd name="connsiteY0" fmla="*/ 0 h 1488985"/>
                <a:gd name="connsiteX1" fmla="*/ 0 w 1488985"/>
                <a:gd name="connsiteY1" fmla="*/ 1488986 h 1488985"/>
                <a:gd name="connsiteX2" fmla="*/ 76022 w 1488985"/>
                <a:gd name="connsiteY2" fmla="*/ 1473449 h 1488985"/>
                <a:gd name="connsiteX3" fmla="*/ 1473449 w 1488985"/>
                <a:gd name="connsiteY3" fmla="*/ 76022 h 1488985"/>
                <a:gd name="connsiteX4" fmla="*/ 1488986 w 1488985"/>
                <a:gd name="connsiteY4" fmla="*/ 0 h 148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85" h="1488985">
                  <a:moveTo>
                    <a:pt x="1488986" y="0"/>
                  </a:moveTo>
                  <a:lnTo>
                    <a:pt x="0" y="1488986"/>
                  </a:lnTo>
                  <a:cubicBezTo>
                    <a:pt x="25575" y="1484300"/>
                    <a:pt x="50914" y="1479121"/>
                    <a:pt x="76022" y="1473449"/>
                  </a:cubicBezTo>
                  <a:lnTo>
                    <a:pt x="1473449" y="76022"/>
                  </a:lnTo>
                  <a:cubicBezTo>
                    <a:pt x="1479159" y="50914"/>
                    <a:pt x="1484338" y="25575"/>
                    <a:pt x="1488986" y="0"/>
                  </a:cubicBezTo>
                  <a:close/>
                </a:path>
              </a:pathLst>
            </a:custGeom>
            <a:grpFill/>
            <a:ln w="638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4292C96-8AED-9F4B-B5DE-787508695167}"/>
                </a:ext>
              </a:extLst>
            </p:cNvPr>
            <p:cNvSpPr/>
            <p:nvPr/>
          </p:nvSpPr>
          <p:spPr>
            <a:xfrm>
              <a:off x="6605223" y="1260649"/>
              <a:ext cx="1521722" cy="1521722"/>
            </a:xfrm>
            <a:custGeom>
              <a:avLst/>
              <a:gdLst>
                <a:gd name="connsiteX0" fmla="*/ 1447235 w 1521722"/>
                <a:gd name="connsiteY0" fmla="*/ 13811 h 1521722"/>
                <a:gd name="connsiteX1" fmla="*/ 13811 w 1521722"/>
                <a:gd name="connsiteY1" fmla="*/ 1447235 h 1521722"/>
                <a:gd name="connsiteX2" fmla="*/ 0 w 1521722"/>
                <a:gd name="connsiteY2" fmla="*/ 1521722 h 1521722"/>
                <a:gd name="connsiteX3" fmla="*/ 1521722 w 1521722"/>
                <a:gd name="connsiteY3" fmla="*/ 0 h 1521722"/>
                <a:gd name="connsiteX4" fmla="*/ 1447235 w 1521722"/>
                <a:gd name="connsiteY4" fmla="*/ 13811 h 152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22" h="1521722">
                  <a:moveTo>
                    <a:pt x="1447235" y="13811"/>
                  </a:moveTo>
                  <a:lnTo>
                    <a:pt x="13811" y="1447235"/>
                  </a:lnTo>
                  <a:cubicBezTo>
                    <a:pt x="8866" y="1471870"/>
                    <a:pt x="4263" y="1496704"/>
                    <a:pt x="0" y="1521722"/>
                  </a:cubicBezTo>
                  <a:lnTo>
                    <a:pt x="1521722" y="0"/>
                  </a:lnTo>
                  <a:cubicBezTo>
                    <a:pt x="1496704" y="4263"/>
                    <a:pt x="1471870" y="8866"/>
                    <a:pt x="1447235" y="13811"/>
                  </a:cubicBezTo>
                  <a:close/>
                </a:path>
              </a:pathLst>
            </a:custGeom>
            <a:grpFill/>
            <a:ln w="638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C073F8E-4EE8-E040-AF49-6150855C88B9}"/>
                </a:ext>
              </a:extLst>
            </p:cNvPr>
            <p:cNvSpPr/>
            <p:nvPr/>
          </p:nvSpPr>
          <p:spPr>
            <a:xfrm>
              <a:off x="7935707" y="2591133"/>
              <a:ext cx="2297736" cy="2297928"/>
            </a:xfrm>
            <a:custGeom>
              <a:avLst/>
              <a:gdLst>
                <a:gd name="connsiteX0" fmla="*/ 2285141 w 2297736"/>
                <a:gd name="connsiteY0" fmla="*/ 0 h 2297928"/>
                <a:gd name="connsiteX1" fmla="*/ 0 w 2297736"/>
                <a:gd name="connsiteY1" fmla="*/ 2285141 h 2297928"/>
                <a:gd name="connsiteX2" fmla="*/ 47826 w 2297736"/>
                <a:gd name="connsiteY2" fmla="*/ 2297929 h 2297928"/>
                <a:gd name="connsiteX3" fmla="*/ 2297737 w 2297736"/>
                <a:gd name="connsiteY3" fmla="*/ 47826 h 2297928"/>
                <a:gd name="connsiteX4" fmla="*/ 2285141 w 2297736"/>
                <a:gd name="connsiteY4" fmla="*/ 0 h 229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36" h="2297928">
                  <a:moveTo>
                    <a:pt x="2285141" y="0"/>
                  </a:moveTo>
                  <a:lnTo>
                    <a:pt x="0" y="2285141"/>
                  </a:lnTo>
                  <a:cubicBezTo>
                    <a:pt x="15857" y="2289553"/>
                    <a:pt x="31969" y="2293709"/>
                    <a:pt x="47826" y="2297929"/>
                  </a:cubicBezTo>
                  <a:lnTo>
                    <a:pt x="2297737" y="47826"/>
                  </a:lnTo>
                  <a:cubicBezTo>
                    <a:pt x="2293709" y="31841"/>
                    <a:pt x="2289553" y="15857"/>
                    <a:pt x="2285141" y="0"/>
                  </a:cubicBezTo>
                  <a:close/>
                </a:path>
              </a:pathLst>
            </a:custGeom>
            <a:grpFill/>
            <a:ln w="638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278D9A6-0830-CB49-8169-81D2C4B1254B}"/>
                </a:ext>
              </a:extLst>
            </p:cNvPr>
            <p:cNvSpPr/>
            <p:nvPr/>
          </p:nvSpPr>
          <p:spPr>
            <a:xfrm>
              <a:off x="8448872" y="3104298"/>
              <a:ext cx="1839621" cy="1839621"/>
            </a:xfrm>
            <a:custGeom>
              <a:avLst/>
              <a:gdLst>
                <a:gd name="connsiteX0" fmla="*/ 1839622 w 1839621"/>
                <a:gd name="connsiteY0" fmla="*/ 0 h 1839621"/>
                <a:gd name="connsiteX1" fmla="*/ 0 w 1839621"/>
                <a:gd name="connsiteY1" fmla="*/ 1839622 h 1839621"/>
                <a:gd name="connsiteX2" fmla="*/ 61956 w 1839621"/>
                <a:gd name="connsiteY2" fmla="*/ 1838087 h 1839621"/>
                <a:gd name="connsiteX3" fmla="*/ 1838087 w 1839621"/>
                <a:gd name="connsiteY3" fmla="*/ 61700 h 1839621"/>
                <a:gd name="connsiteX4" fmla="*/ 1839622 w 1839621"/>
                <a:gd name="connsiteY4" fmla="*/ 0 h 183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21" h="1839621">
                  <a:moveTo>
                    <a:pt x="1839622" y="0"/>
                  </a:moveTo>
                  <a:lnTo>
                    <a:pt x="0" y="1839622"/>
                  </a:lnTo>
                  <a:cubicBezTo>
                    <a:pt x="20799" y="1839622"/>
                    <a:pt x="41451" y="1839110"/>
                    <a:pt x="61956" y="1838087"/>
                  </a:cubicBezTo>
                  <a:lnTo>
                    <a:pt x="1838087" y="61700"/>
                  </a:lnTo>
                  <a:cubicBezTo>
                    <a:pt x="1838810" y="41323"/>
                    <a:pt x="1839321" y="20761"/>
                    <a:pt x="1839622" y="0"/>
                  </a:cubicBezTo>
                  <a:close/>
                </a:path>
              </a:pathLst>
            </a:custGeom>
            <a:grpFill/>
            <a:ln w="638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AF4C627-90F3-EA45-A4C3-89A0AFC07196}"/>
                </a:ext>
              </a:extLst>
            </p:cNvPr>
            <p:cNvSpPr/>
            <p:nvPr/>
          </p:nvSpPr>
          <p:spPr>
            <a:xfrm>
              <a:off x="9190232" y="3845658"/>
              <a:ext cx="937969" cy="937969"/>
            </a:xfrm>
            <a:custGeom>
              <a:avLst/>
              <a:gdLst>
                <a:gd name="connsiteX0" fmla="*/ 937969 w 937969"/>
                <a:gd name="connsiteY0" fmla="*/ 0 h 937969"/>
                <a:gd name="connsiteX1" fmla="*/ 0 w 937969"/>
                <a:gd name="connsiteY1" fmla="*/ 937969 h 937969"/>
                <a:gd name="connsiteX2" fmla="*/ 118733 w 937969"/>
                <a:gd name="connsiteY2" fmla="*/ 879658 h 937969"/>
                <a:gd name="connsiteX3" fmla="*/ 879594 w 937969"/>
                <a:gd name="connsiteY3" fmla="*/ 118797 h 937969"/>
                <a:gd name="connsiteX4" fmla="*/ 937969 w 937969"/>
                <a:gd name="connsiteY4" fmla="*/ 0 h 9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969" h="937969">
                  <a:moveTo>
                    <a:pt x="937969" y="0"/>
                  </a:moveTo>
                  <a:lnTo>
                    <a:pt x="0" y="937969"/>
                  </a:lnTo>
                  <a:cubicBezTo>
                    <a:pt x="40409" y="919856"/>
                    <a:pt x="79986" y="900419"/>
                    <a:pt x="118733" y="879658"/>
                  </a:cubicBezTo>
                  <a:lnTo>
                    <a:pt x="879594" y="118797"/>
                  </a:lnTo>
                  <a:cubicBezTo>
                    <a:pt x="900310" y="80006"/>
                    <a:pt x="919766" y="40409"/>
                    <a:pt x="937969" y="0"/>
                  </a:cubicBezTo>
                  <a:close/>
                </a:path>
              </a:pathLst>
            </a:custGeom>
            <a:grpFill/>
            <a:ln w="638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F045953-CBAF-1545-BEEA-41214B528830}"/>
                </a:ext>
              </a:extLst>
            </p:cNvPr>
            <p:cNvSpPr/>
            <p:nvPr/>
          </p:nvSpPr>
          <p:spPr>
            <a:xfrm>
              <a:off x="8176241" y="2831667"/>
              <a:ext cx="2101191" cy="2101191"/>
            </a:xfrm>
            <a:custGeom>
              <a:avLst/>
              <a:gdLst>
                <a:gd name="connsiteX0" fmla="*/ 2094478 w 2101191"/>
                <a:gd name="connsiteY0" fmla="*/ 0 h 2101191"/>
                <a:gd name="connsiteX1" fmla="*/ 0 w 2101191"/>
                <a:gd name="connsiteY1" fmla="*/ 2094478 h 2101191"/>
                <a:gd name="connsiteX2" fmla="*/ 53708 w 2101191"/>
                <a:gd name="connsiteY2" fmla="*/ 2101192 h 2101191"/>
                <a:gd name="connsiteX3" fmla="*/ 2101192 w 2101191"/>
                <a:gd name="connsiteY3" fmla="*/ 53708 h 2101191"/>
                <a:gd name="connsiteX4" fmla="*/ 2094478 w 2101191"/>
                <a:gd name="connsiteY4" fmla="*/ 0 h 21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191" h="2101191">
                  <a:moveTo>
                    <a:pt x="2094478" y="0"/>
                  </a:moveTo>
                  <a:lnTo>
                    <a:pt x="0" y="2094478"/>
                  </a:lnTo>
                  <a:cubicBezTo>
                    <a:pt x="17819" y="2096991"/>
                    <a:pt x="35722" y="2099229"/>
                    <a:pt x="53708" y="2101192"/>
                  </a:cubicBezTo>
                  <a:lnTo>
                    <a:pt x="2101192" y="53708"/>
                  </a:lnTo>
                  <a:cubicBezTo>
                    <a:pt x="2099229" y="35760"/>
                    <a:pt x="2096991" y="17858"/>
                    <a:pt x="2094478" y="0"/>
                  </a:cubicBezTo>
                  <a:close/>
                </a:path>
              </a:pathLst>
            </a:custGeom>
            <a:grpFill/>
            <a:ln w="638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821D3B1-24CD-7A43-9591-83D442FE3B34}"/>
                </a:ext>
              </a:extLst>
            </p:cNvPr>
            <p:cNvSpPr/>
            <p:nvPr/>
          </p:nvSpPr>
          <p:spPr>
            <a:xfrm>
              <a:off x="7187633" y="1843059"/>
              <a:ext cx="2648052" cy="2648052"/>
            </a:xfrm>
            <a:custGeom>
              <a:avLst/>
              <a:gdLst>
                <a:gd name="connsiteX0" fmla="*/ 2619600 w 2648052"/>
                <a:gd name="connsiteY0" fmla="*/ 0 h 2648052"/>
                <a:gd name="connsiteX1" fmla="*/ 0 w 2648052"/>
                <a:gd name="connsiteY1" fmla="*/ 2619600 h 2648052"/>
                <a:gd name="connsiteX2" fmla="*/ 31969 w 2648052"/>
                <a:gd name="connsiteY2" fmla="*/ 2648053 h 2648052"/>
                <a:gd name="connsiteX3" fmla="*/ 2648053 w 2648052"/>
                <a:gd name="connsiteY3" fmla="*/ 32033 h 2648052"/>
                <a:gd name="connsiteX4" fmla="*/ 2619600 w 2648052"/>
                <a:gd name="connsiteY4" fmla="*/ 0 h 264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052" h="2648052">
                  <a:moveTo>
                    <a:pt x="2619600" y="0"/>
                  </a:moveTo>
                  <a:lnTo>
                    <a:pt x="0" y="2619600"/>
                  </a:lnTo>
                  <a:cubicBezTo>
                    <a:pt x="10529" y="2629236"/>
                    <a:pt x="21185" y="2638718"/>
                    <a:pt x="31969" y="2648053"/>
                  </a:cubicBezTo>
                  <a:lnTo>
                    <a:pt x="2648053" y="32033"/>
                  </a:lnTo>
                  <a:cubicBezTo>
                    <a:pt x="2638718" y="21249"/>
                    <a:pt x="2629236" y="10571"/>
                    <a:pt x="2619600" y="0"/>
                  </a:cubicBezTo>
                  <a:close/>
                </a:path>
              </a:pathLst>
            </a:custGeom>
            <a:grpFill/>
            <a:ln w="638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5669A16-F8F0-E547-B829-6B2B50ACC32B}"/>
                </a:ext>
              </a:extLst>
            </p:cNvPr>
            <p:cNvSpPr/>
            <p:nvPr/>
          </p:nvSpPr>
          <p:spPr>
            <a:xfrm>
              <a:off x="6711360" y="1366850"/>
              <a:ext cx="2453105" cy="2453169"/>
            </a:xfrm>
            <a:custGeom>
              <a:avLst/>
              <a:gdLst>
                <a:gd name="connsiteX0" fmla="*/ 2410460 w 2453105"/>
                <a:gd name="connsiteY0" fmla="*/ 0 h 2453169"/>
                <a:gd name="connsiteX1" fmla="*/ 0 w 2453105"/>
                <a:gd name="connsiteY1" fmla="*/ 2410459 h 2453169"/>
                <a:gd name="connsiteX2" fmla="*/ 17711 w 2453105"/>
                <a:gd name="connsiteY2" fmla="*/ 2453170 h 2453169"/>
                <a:gd name="connsiteX3" fmla="*/ 2453106 w 2453105"/>
                <a:gd name="connsiteY3" fmla="*/ 17775 h 2453169"/>
                <a:gd name="connsiteX4" fmla="*/ 2410460 w 2453105"/>
                <a:gd name="connsiteY4" fmla="*/ 0 h 245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05" h="2453169">
                  <a:moveTo>
                    <a:pt x="2410460" y="0"/>
                  </a:moveTo>
                  <a:lnTo>
                    <a:pt x="0" y="2410459"/>
                  </a:lnTo>
                  <a:cubicBezTo>
                    <a:pt x="5690" y="2424782"/>
                    <a:pt x="11637" y="2439040"/>
                    <a:pt x="17711" y="2453170"/>
                  </a:cubicBezTo>
                  <a:lnTo>
                    <a:pt x="2453106" y="17775"/>
                  </a:lnTo>
                  <a:cubicBezTo>
                    <a:pt x="2439040" y="11637"/>
                    <a:pt x="2424782" y="5690"/>
                    <a:pt x="2410460" y="0"/>
                  </a:cubicBezTo>
                  <a:close/>
                </a:path>
              </a:pathLst>
            </a:custGeom>
            <a:grpFill/>
            <a:ln w="63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2E67AC9-6CED-C24D-B3CC-591FFBE28BA6}"/>
                </a:ext>
              </a:extLst>
            </p:cNvPr>
            <p:cNvSpPr/>
            <p:nvPr/>
          </p:nvSpPr>
          <p:spPr>
            <a:xfrm>
              <a:off x="6639813" y="1294983"/>
              <a:ext cx="2310780" cy="2310844"/>
            </a:xfrm>
            <a:custGeom>
              <a:avLst/>
              <a:gdLst>
                <a:gd name="connsiteX0" fmla="*/ 2263402 w 2310780"/>
                <a:gd name="connsiteY0" fmla="*/ 0 h 2310844"/>
                <a:gd name="connsiteX1" fmla="*/ 0 w 2310780"/>
                <a:gd name="connsiteY1" fmla="*/ 2263402 h 2310844"/>
                <a:gd name="connsiteX2" fmla="*/ 12788 w 2310780"/>
                <a:gd name="connsiteY2" fmla="*/ 2310844 h 2310844"/>
                <a:gd name="connsiteX3" fmla="*/ 2310780 w 2310780"/>
                <a:gd name="connsiteY3" fmla="*/ 13043 h 2310844"/>
                <a:gd name="connsiteX4" fmla="*/ 2263402 w 2310780"/>
                <a:gd name="connsiteY4" fmla="*/ 0 h 231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80" h="2310844">
                  <a:moveTo>
                    <a:pt x="2263402" y="0"/>
                  </a:moveTo>
                  <a:lnTo>
                    <a:pt x="0" y="2263402"/>
                  </a:lnTo>
                  <a:cubicBezTo>
                    <a:pt x="4263" y="2279304"/>
                    <a:pt x="8525" y="2295115"/>
                    <a:pt x="12788" y="2310844"/>
                  </a:cubicBezTo>
                  <a:lnTo>
                    <a:pt x="2310780" y="13043"/>
                  </a:lnTo>
                  <a:cubicBezTo>
                    <a:pt x="2295135" y="8525"/>
                    <a:pt x="2279342" y="4177"/>
                    <a:pt x="2263402" y="0"/>
                  </a:cubicBezTo>
                  <a:close/>
                </a:path>
              </a:pathLst>
            </a:custGeom>
            <a:grpFill/>
            <a:ln w="63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4631C39-6797-2942-8805-470755629A78}"/>
                </a:ext>
              </a:extLst>
            </p:cNvPr>
            <p:cNvSpPr/>
            <p:nvPr/>
          </p:nvSpPr>
          <p:spPr>
            <a:xfrm>
              <a:off x="7720044" y="2375470"/>
              <a:ext cx="2443387" cy="2443387"/>
            </a:xfrm>
            <a:custGeom>
              <a:avLst/>
              <a:gdLst>
                <a:gd name="connsiteX0" fmla="*/ 2426060 w 2443387"/>
                <a:gd name="connsiteY0" fmla="*/ 0 h 2443387"/>
                <a:gd name="connsiteX1" fmla="*/ 0 w 2443387"/>
                <a:gd name="connsiteY1" fmla="*/ 2426060 h 2443387"/>
                <a:gd name="connsiteX2" fmla="*/ 43094 w 2443387"/>
                <a:gd name="connsiteY2" fmla="*/ 2443388 h 2443387"/>
                <a:gd name="connsiteX3" fmla="*/ 2443388 w 2443387"/>
                <a:gd name="connsiteY3" fmla="*/ 43094 h 2443387"/>
                <a:gd name="connsiteX4" fmla="*/ 2426060 w 2443387"/>
                <a:gd name="connsiteY4" fmla="*/ 0 h 244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387" h="2443387">
                  <a:moveTo>
                    <a:pt x="2426060" y="0"/>
                  </a:moveTo>
                  <a:lnTo>
                    <a:pt x="0" y="2426060"/>
                  </a:lnTo>
                  <a:cubicBezTo>
                    <a:pt x="14258" y="2432006"/>
                    <a:pt x="28644" y="2437825"/>
                    <a:pt x="43094" y="2443388"/>
                  </a:cubicBezTo>
                  <a:lnTo>
                    <a:pt x="2443388" y="43094"/>
                  </a:lnTo>
                  <a:cubicBezTo>
                    <a:pt x="2437825" y="28644"/>
                    <a:pt x="2432006" y="14258"/>
                    <a:pt x="2426060" y="0"/>
                  </a:cubicBezTo>
                  <a:close/>
                </a:path>
              </a:pathLst>
            </a:custGeom>
            <a:grpFill/>
            <a:ln w="63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8C539E0-648F-344B-9DD2-20E9DBAA1E73}"/>
                </a:ext>
              </a:extLst>
            </p:cNvPr>
            <p:cNvSpPr/>
            <p:nvPr/>
          </p:nvSpPr>
          <p:spPr>
            <a:xfrm>
              <a:off x="6915513" y="1570875"/>
              <a:ext cx="2618065" cy="2618193"/>
            </a:xfrm>
            <a:custGeom>
              <a:avLst/>
              <a:gdLst>
                <a:gd name="connsiteX0" fmla="*/ 2583092 w 2618065"/>
                <a:gd name="connsiteY0" fmla="*/ 0 h 2618193"/>
                <a:gd name="connsiteX1" fmla="*/ 0 w 2618065"/>
                <a:gd name="connsiteY1" fmla="*/ 2583092 h 2618193"/>
                <a:gd name="connsiteX2" fmla="*/ 25575 w 2618065"/>
                <a:gd name="connsiteY2" fmla="*/ 2618194 h 2618193"/>
                <a:gd name="connsiteX3" fmla="*/ 2618066 w 2618065"/>
                <a:gd name="connsiteY3" fmla="*/ 25319 h 2618193"/>
                <a:gd name="connsiteX4" fmla="*/ 2583092 w 2618065"/>
                <a:gd name="connsiteY4" fmla="*/ 0 h 261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5" h="2618193">
                  <a:moveTo>
                    <a:pt x="2583092" y="0"/>
                  </a:moveTo>
                  <a:lnTo>
                    <a:pt x="0" y="2583092"/>
                  </a:lnTo>
                  <a:cubicBezTo>
                    <a:pt x="8312" y="2594939"/>
                    <a:pt x="16837" y="2606640"/>
                    <a:pt x="25575" y="2618194"/>
                  </a:cubicBezTo>
                  <a:lnTo>
                    <a:pt x="2618066" y="25319"/>
                  </a:lnTo>
                  <a:cubicBezTo>
                    <a:pt x="2606621" y="16752"/>
                    <a:pt x="2594856" y="8312"/>
                    <a:pt x="2583092" y="0"/>
                  </a:cubicBezTo>
                  <a:close/>
                </a:path>
              </a:pathLst>
            </a:custGeom>
            <a:grpFill/>
            <a:ln w="63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7978C69-BC8E-D94C-A0B3-4360F53B3813}"/>
                </a:ext>
              </a:extLst>
            </p:cNvPr>
            <p:cNvSpPr/>
            <p:nvPr/>
          </p:nvSpPr>
          <p:spPr>
            <a:xfrm>
              <a:off x="7043517" y="1698943"/>
              <a:ext cx="2649203" cy="2649395"/>
            </a:xfrm>
            <a:custGeom>
              <a:avLst/>
              <a:gdLst>
                <a:gd name="connsiteX0" fmla="*/ 2617427 w 2649203"/>
                <a:gd name="connsiteY0" fmla="*/ 0 h 2649395"/>
                <a:gd name="connsiteX1" fmla="*/ 0 w 2649203"/>
                <a:gd name="connsiteY1" fmla="*/ 2617427 h 2649395"/>
                <a:gd name="connsiteX2" fmla="*/ 28708 w 2649203"/>
                <a:gd name="connsiteY2" fmla="*/ 2649396 h 2649395"/>
                <a:gd name="connsiteX3" fmla="*/ 2649204 w 2649203"/>
                <a:gd name="connsiteY3" fmla="*/ 28452 h 2649395"/>
                <a:gd name="connsiteX4" fmla="*/ 2617427 w 2649203"/>
                <a:gd name="connsiteY4" fmla="*/ 0 h 26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203" h="2649395">
                  <a:moveTo>
                    <a:pt x="2617427" y="0"/>
                  </a:moveTo>
                  <a:lnTo>
                    <a:pt x="0" y="2617427"/>
                  </a:lnTo>
                  <a:cubicBezTo>
                    <a:pt x="9463" y="2628104"/>
                    <a:pt x="19181" y="2638718"/>
                    <a:pt x="28708" y="2649396"/>
                  </a:cubicBezTo>
                  <a:lnTo>
                    <a:pt x="2649204" y="28452"/>
                  </a:lnTo>
                  <a:cubicBezTo>
                    <a:pt x="2638718" y="18990"/>
                    <a:pt x="2628104" y="9271"/>
                    <a:pt x="2617427" y="0"/>
                  </a:cubicBezTo>
                  <a:close/>
                </a:path>
              </a:pathLst>
            </a:custGeom>
            <a:grpFill/>
            <a:ln w="63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0E06B8A-8B2A-5847-B0C7-23930E36F66F}"/>
                </a:ext>
              </a:extLst>
            </p:cNvPr>
            <p:cNvSpPr/>
            <p:nvPr/>
          </p:nvSpPr>
          <p:spPr>
            <a:xfrm>
              <a:off x="6722804" y="1378167"/>
              <a:ext cx="996024" cy="996088"/>
            </a:xfrm>
            <a:custGeom>
              <a:avLst/>
              <a:gdLst>
                <a:gd name="connsiteX0" fmla="*/ 884325 w 996024"/>
                <a:gd name="connsiteY0" fmla="*/ 51214 h 996088"/>
                <a:gd name="connsiteX1" fmla="*/ 51150 w 996024"/>
                <a:gd name="connsiteY1" fmla="*/ 884389 h 996088"/>
                <a:gd name="connsiteX2" fmla="*/ 0 w 996024"/>
                <a:gd name="connsiteY2" fmla="*/ 996089 h 996088"/>
                <a:gd name="connsiteX3" fmla="*/ 996025 w 996024"/>
                <a:gd name="connsiteY3" fmla="*/ 0 h 996088"/>
                <a:gd name="connsiteX4" fmla="*/ 884325 w 996024"/>
                <a:gd name="connsiteY4" fmla="*/ 51214 h 99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24" h="996088">
                  <a:moveTo>
                    <a:pt x="884325" y="51214"/>
                  </a:moveTo>
                  <a:lnTo>
                    <a:pt x="51150" y="884389"/>
                  </a:lnTo>
                  <a:cubicBezTo>
                    <a:pt x="32864" y="920962"/>
                    <a:pt x="15814" y="958193"/>
                    <a:pt x="0" y="996089"/>
                  </a:cubicBezTo>
                  <a:lnTo>
                    <a:pt x="996025" y="0"/>
                  </a:lnTo>
                  <a:cubicBezTo>
                    <a:pt x="958174" y="15857"/>
                    <a:pt x="920943" y="32928"/>
                    <a:pt x="884325" y="51214"/>
                  </a:cubicBezTo>
                  <a:close/>
                </a:path>
              </a:pathLst>
            </a:custGeom>
            <a:grpFill/>
            <a:ln w="638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2A9D988-068B-8E4B-9CD7-4D2461321025}"/>
                </a:ext>
              </a:extLst>
            </p:cNvPr>
            <p:cNvSpPr/>
            <p:nvPr/>
          </p:nvSpPr>
          <p:spPr>
            <a:xfrm>
              <a:off x="6579648" y="1235074"/>
              <a:ext cx="1862958" cy="1863022"/>
            </a:xfrm>
            <a:custGeom>
              <a:avLst/>
              <a:gdLst>
                <a:gd name="connsiteX0" fmla="*/ 1854519 w 1862958"/>
                <a:gd name="connsiteY0" fmla="*/ 0 h 1863022"/>
                <a:gd name="connsiteX1" fmla="*/ 1801834 w 1862958"/>
                <a:gd name="connsiteY1" fmla="*/ 767 h 1863022"/>
                <a:gd name="connsiteX2" fmla="*/ 767 w 1862958"/>
                <a:gd name="connsiteY2" fmla="*/ 1801834 h 1863022"/>
                <a:gd name="connsiteX3" fmla="*/ 0 w 1862958"/>
                <a:gd name="connsiteY3" fmla="*/ 1854519 h 1863022"/>
                <a:gd name="connsiteX4" fmla="*/ 0 w 1862958"/>
                <a:gd name="connsiteY4" fmla="*/ 1863023 h 1863022"/>
                <a:gd name="connsiteX5" fmla="*/ 1862959 w 1862958"/>
                <a:gd name="connsiteY5" fmla="*/ 0 h 18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958" h="1863022">
                  <a:moveTo>
                    <a:pt x="1854519" y="0"/>
                  </a:moveTo>
                  <a:cubicBezTo>
                    <a:pt x="1836936" y="0"/>
                    <a:pt x="1819353" y="320"/>
                    <a:pt x="1801834" y="767"/>
                  </a:cubicBezTo>
                  <a:lnTo>
                    <a:pt x="767" y="1801834"/>
                  </a:lnTo>
                  <a:cubicBezTo>
                    <a:pt x="320" y="1819353"/>
                    <a:pt x="0" y="1836936"/>
                    <a:pt x="0" y="1854519"/>
                  </a:cubicBezTo>
                  <a:cubicBezTo>
                    <a:pt x="0" y="1857332"/>
                    <a:pt x="0" y="1860146"/>
                    <a:pt x="0" y="1863023"/>
                  </a:cubicBezTo>
                  <a:lnTo>
                    <a:pt x="1862959" y="0"/>
                  </a:lnTo>
                  <a:close/>
                </a:path>
              </a:pathLst>
            </a:custGeom>
            <a:grpFill/>
            <a:ln w="638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555D9EA-EB64-3243-A180-5C410DCA3FEC}"/>
                </a:ext>
              </a:extLst>
            </p:cNvPr>
            <p:cNvSpPr/>
            <p:nvPr/>
          </p:nvSpPr>
          <p:spPr>
            <a:xfrm>
              <a:off x="6804197" y="1459623"/>
              <a:ext cx="2554000" cy="2554000"/>
            </a:xfrm>
            <a:custGeom>
              <a:avLst/>
              <a:gdLst>
                <a:gd name="connsiteX0" fmla="*/ 2515254 w 2554000"/>
                <a:gd name="connsiteY0" fmla="*/ 0 h 2554000"/>
                <a:gd name="connsiteX1" fmla="*/ 0 w 2554000"/>
                <a:gd name="connsiteY1" fmla="*/ 2515254 h 2554000"/>
                <a:gd name="connsiteX2" fmla="*/ 21675 w 2554000"/>
                <a:gd name="connsiteY2" fmla="*/ 2554000 h 2554000"/>
                <a:gd name="connsiteX3" fmla="*/ 2554000 w 2554000"/>
                <a:gd name="connsiteY3" fmla="*/ 21675 h 2554000"/>
                <a:gd name="connsiteX4" fmla="*/ 2515254 w 2554000"/>
                <a:gd name="connsiteY4" fmla="*/ 0 h 25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000" h="2554000">
                  <a:moveTo>
                    <a:pt x="2515254" y="0"/>
                  </a:moveTo>
                  <a:lnTo>
                    <a:pt x="0" y="2515254"/>
                  </a:lnTo>
                  <a:cubicBezTo>
                    <a:pt x="7076" y="2528041"/>
                    <a:pt x="14301" y="2540957"/>
                    <a:pt x="21675" y="2554000"/>
                  </a:cubicBezTo>
                  <a:lnTo>
                    <a:pt x="2554000" y="21675"/>
                  </a:lnTo>
                  <a:cubicBezTo>
                    <a:pt x="2541168" y="14301"/>
                    <a:pt x="2528252" y="7076"/>
                    <a:pt x="2515254" y="0"/>
                  </a:cubicBezTo>
                  <a:close/>
                </a:path>
              </a:pathLst>
            </a:custGeom>
            <a:grpFill/>
            <a:ln w="638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1B53014-AE04-8045-8F43-0BFA2A3A0DA0}"/>
                </a:ext>
              </a:extLst>
            </p:cNvPr>
            <p:cNvSpPr/>
            <p:nvPr/>
          </p:nvSpPr>
          <p:spPr>
            <a:xfrm>
              <a:off x="7525225" y="2180396"/>
              <a:ext cx="2546902" cy="2546902"/>
            </a:xfrm>
            <a:custGeom>
              <a:avLst/>
              <a:gdLst>
                <a:gd name="connsiteX0" fmla="*/ 2525548 w 2546902"/>
                <a:gd name="connsiteY0" fmla="*/ 0 h 2546902"/>
                <a:gd name="connsiteX1" fmla="*/ 0 w 2546902"/>
                <a:gd name="connsiteY1" fmla="*/ 2525548 h 2546902"/>
                <a:gd name="connsiteX2" fmla="*/ 39066 w 2546902"/>
                <a:gd name="connsiteY2" fmla="*/ 2546903 h 2546902"/>
                <a:gd name="connsiteX3" fmla="*/ 2546903 w 2546902"/>
                <a:gd name="connsiteY3" fmla="*/ 39322 h 2546902"/>
                <a:gd name="connsiteX4" fmla="*/ 2525548 w 2546902"/>
                <a:gd name="connsiteY4" fmla="*/ 0 h 254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02" h="2546902">
                  <a:moveTo>
                    <a:pt x="2525548" y="0"/>
                  </a:moveTo>
                  <a:lnTo>
                    <a:pt x="0" y="2525548"/>
                  </a:lnTo>
                  <a:cubicBezTo>
                    <a:pt x="12788" y="2532837"/>
                    <a:pt x="25812" y="2539953"/>
                    <a:pt x="39066" y="2546903"/>
                  </a:cubicBezTo>
                  <a:lnTo>
                    <a:pt x="2546903" y="39322"/>
                  </a:lnTo>
                  <a:cubicBezTo>
                    <a:pt x="2539953" y="26067"/>
                    <a:pt x="2532837" y="12960"/>
                    <a:pt x="2525548" y="0"/>
                  </a:cubicBezTo>
                  <a:close/>
                </a:path>
              </a:pathLst>
            </a:custGeom>
            <a:grpFill/>
            <a:ln w="638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E3741D2-AEF7-B747-802C-580067EE9CE4}"/>
                </a:ext>
              </a:extLst>
            </p:cNvPr>
            <p:cNvSpPr/>
            <p:nvPr/>
          </p:nvSpPr>
          <p:spPr>
            <a:xfrm>
              <a:off x="7347862" y="2003415"/>
              <a:ext cx="2614485" cy="2614485"/>
            </a:xfrm>
            <a:custGeom>
              <a:avLst/>
              <a:gdLst>
                <a:gd name="connsiteX0" fmla="*/ 2589486 w 2614485"/>
                <a:gd name="connsiteY0" fmla="*/ 0 h 2614485"/>
                <a:gd name="connsiteX1" fmla="*/ 0 w 2614485"/>
                <a:gd name="connsiteY1" fmla="*/ 2589486 h 2614485"/>
                <a:gd name="connsiteX2" fmla="*/ 35422 w 2614485"/>
                <a:gd name="connsiteY2" fmla="*/ 2614485 h 2614485"/>
                <a:gd name="connsiteX3" fmla="*/ 2614485 w 2614485"/>
                <a:gd name="connsiteY3" fmla="*/ 35422 h 2614485"/>
                <a:gd name="connsiteX4" fmla="*/ 2589486 w 2614485"/>
                <a:gd name="connsiteY4" fmla="*/ 0 h 261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485" h="2614485">
                  <a:moveTo>
                    <a:pt x="2589486" y="0"/>
                  </a:moveTo>
                  <a:lnTo>
                    <a:pt x="0" y="2589486"/>
                  </a:lnTo>
                  <a:cubicBezTo>
                    <a:pt x="11701" y="2597925"/>
                    <a:pt x="23529" y="2606301"/>
                    <a:pt x="35422" y="2614485"/>
                  </a:cubicBezTo>
                  <a:lnTo>
                    <a:pt x="2614485" y="35422"/>
                  </a:lnTo>
                  <a:cubicBezTo>
                    <a:pt x="2606301" y="23529"/>
                    <a:pt x="2597925" y="11701"/>
                    <a:pt x="2589486" y="0"/>
                  </a:cubicBezTo>
                  <a:close/>
                </a:path>
              </a:pathLst>
            </a:custGeom>
            <a:grpFill/>
            <a:ln w="638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4820645-58F2-3C4F-A4AD-790BB06FA478}"/>
                </a:ext>
              </a:extLst>
            </p:cNvPr>
            <p:cNvSpPr/>
            <p:nvPr/>
          </p:nvSpPr>
          <p:spPr>
            <a:xfrm>
              <a:off x="6593266" y="1248692"/>
              <a:ext cx="2119094" cy="2119094"/>
            </a:xfrm>
            <a:custGeom>
              <a:avLst/>
              <a:gdLst>
                <a:gd name="connsiteX0" fmla="*/ 2065834 w 2119094"/>
                <a:gd name="connsiteY0" fmla="*/ 0 h 2119094"/>
                <a:gd name="connsiteX1" fmla="*/ 0 w 2119094"/>
                <a:gd name="connsiteY1" fmla="*/ 2065834 h 2119094"/>
                <a:gd name="connsiteX2" fmla="*/ 7161 w 2119094"/>
                <a:gd name="connsiteY2" fmla="*/ 2119094 h 2119094"/>
                <a:gd name="connsiteX3" fmla="*/ 2119094 w 2119094"/>
                <a:gd name="connsiteY3" fmla="*/ 7161 h 2119094"/>
                <a:gd name="connsiteX4" fmla="*/ 2065834 w 2119094"/>
                <a:gd name="connsiteY4" fmla="*/ 0 h 211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94" h="2119094">
                  <a:moveTo>
                    <a:pt x="2065834" y="0"/>
                  </a:moveTo>
                  <a:lnTo>
                    <a:pt x="0" y="2065834"/>
                  </a:lnTo>
                  <a:cubicBezTo>
                    <a:pt x="2174" y="2083673"/>
                    <a:pt x="4476" y="2101447"/>
                    <a:pt x="7161" y="2119094"/>
                  </a:cubicBezTo>
                  <a:lnTo>
                    <a:pt x="2119094" y="7161"/>
                  </a:lnTo>
                  <a:cubicBezTo>
                    <a:pt x="2101447" y="4476"/>
                    <a:pt x="2083545" y="2174"/>
                    <a:pt x="2065834" y="0"/>
                  </a:cubicBezTo>
                  <a:close/>
                </a:path>
              </a:pathLst>
            </a:custGeom>
            <a:grpFill/>
            <a:ln w="6388"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D4211025-031A-8D40-8849-D4AADD23C841}"/>
              </a:ext>
            </a:extLst>
          </p:cNvPr>
          <p:cNvSpPr txBox="1"/>
          <p:nvPr/>
        </p:nvSpPr>
        <p:spPr>
          <a:xfrm>
            <a:off x="6308389" y="1859340"/>
            <a:ext cx="3456395" cy="1569660"/>
          </a:xfrm>
          <a:prstGeom prst="rect">
            <a:avLst/>
          </a:prstGeom>
          <a:noFill/>
        </p:spPr>
        <p:txBody>
          <a:bodyPr wrap="none" rtlCol="0">
            <a:spAutoFit/>
          </a:bodyPr>
          <a:lstStyle/>
          <a:p>
            <a:r>
              <a:rPr lang="en-US" sz="4800" b="1" dirty="0" err="1">
                <a:effectLst>
                  <a:outerShdw dist="92202" dir="2700000" algn="ctr" rotWithShape="0">
                    <a:schemeClr val="accent1"/>
                  </a:outerShdw>
                </a:effectLst>
                <a:latin typeface="Nunito Black" pitchFamily="2" charset="77"/>
              </a:rPr>
              <a:t>Prophys</a:t>
            </a:r>
            <a:endParaRPr lang="en-US" sz="4800" b="1" dirty="0">
              <a:effectLst>
                <a:outerShdw dist="92202" dir="2700000" algn="ctr" rotWithShape="0">
                  <a:schemeClr val="accent1"/>
                </a:outerShdw>
              </a:effectLst>
              <a:latin typeface="Nunito Black" pitchFamily="2" charset="77"/>
            </a:endParaRPr>
          </a:p>
          <a:p>
            <a:r>
              <a:rPr lang="en-US" sz="4800" b="1" dirty="0">
                <a:effectLst>
                  <a:outerShdw dist="92202" dir="2700000" algn="ctr" rotWithShape="0">
                    <a:schemeClr val="accent1"/>
                  </a:outerShdw>
                </a:effectLst>
                <a:latin typeface="Nunito Black" pitchFamily="2" charset="77"/>
              </a:rPr>
              <a:t>Completed</a:t>
            </a:r>
          </a:p>
        </p:txBody>
      </p:sp>
      <p:sp>
        <p:nvSpPr>
          <p:cNvPr id="22" name="TextBox 21">
            <a:extLst>
              <a:ext uri="{FF2B5EF4-FFF2-40B4-BE49-F238E27FC236}">
                <a16:creationId xmlns:a16="http://schemas.microsoft.com/office/drawing/2014/main" id="{5096D29B-A744-5549-A9A6-510D314A2254}"/>
              </a:ext>
            </a:extLst>
          </p:cNvPr>
          <p:cNvSpPr txBox="1"/>
          <p:nvPr/>
        </p:nvSpPr>
        <p:spPr>
          <a:xfrm>
            <a:off x="6306083" y="3429000"/>
            <a:ext cx="3445174" cy="1569660"/>
          </a:xfrm>
          <a:prstGeom prst="rect">
            <a:avLst/>
          </a:prstGeom>
          <a:noFill/>
        </p:spPr>
        <p:txBody>
          <a:bodyPr wrap="none" rtlCol="0">
            <a:spAutoFit/>
          </a:bodyPr>
          <a:lstStyle/>
          <a:p>
            <a:r>
              <a:rPr lang="en-US" sz="9600" b="1" dirty="0">
                <a:effectLst>
                  <a:outerShdw dist="92202" dir="2700000" algn="ctr" rotWithShape="0">
                    <a:schemeClr val="accent3"/>
                  </a:outerShdw>
                </a:effectLst>
                <a:latin typeface="Nunito" pitchFamily="2" charset="77"/>
              </a:rPr>
              <a:t>3,000</a:t>
            </a:r>
          </a:p>
        </p:txBody>
      </p:sp>
      <p:pic>
        <p:nvPicPr>
          <p:cNvPr id="23" name="Picture 22">
            <a:extLst>
              <a:ext uri="{FF2B5EF4-FFF2-40B4-BE49-F238E27FC236}">
                <a16:creationId xmlns:a16="http://schemas.microsoft.com/office/drawing/2014/main" id="{FEC83235-15C7-7D4E-A554-A78D706BBD2D}"/>
              </a:ext>
            </a:extLst>
          </p:cNvPr>
          <p:cNvPicPr>
            <a:picLocks noChangeAspect="1"/>
          </p:cNvPicPr>
          <p:nvPr/>
        </p:nvPicPr>
        <p:blipFill rotWithShape="1">
          <a:blip r:embed="rId3"/>
          <a:srcRect t="9100" b="24973"/>
          <a:stretch/>
        </p:blipFill>
        <p:spPr>
          <a:xfrm>
            <a:off x="1062242" y="965200"/>
            <a:ext cx="3797943" cy="3797943"/>
          </a:xfrm>
          <a:custGeom>
            <a:avLst/>
            <a:gdLst>
              <a:gd name="connsiteX0" fmla="*/ 1854200 w 3708400"/>
              <a:gd name="connsiteY0" fmla="*/ 0 h 3708400"/>
              <a:gd name="connsiteX1" fmla="*/ 3708400 w 3708400"/>
              <a:gd name="connsiteY1" fmla="*/ 1854200 h 3708400"/>
              <a:gd name="connsiteX2" fmla="*/ 1854200 w 3708400"/>
              <a:gd name="connsiteY2" fmla="*/ 3708400 h 3708400"/>
              <a:gd name="connsiteX3" fmla="*/ 0 w 3708400"/>
              <a:gd name="connsiteY3" fmla="*/ 1854200 h 3708400"/>
              <a:gd name="connsiteX4" fmla="*/ 1854200 w 3708400"/>
              <a:gd name="connsiteY4" fmla="*/ 0 h 370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400" h="3708400">
                <a:moveTo>
                  <a:pt x="1854200" y="0"/>
                </a:moveTo>
                <a:cubicBezTo>
                  <a:pt x="2878246" y="0"/>
                  <a:pt x="3708400" y="830154"/>
                  <a:pt x="3708400" y="1854200"/>
                </a:cubicBezTo>
                <a:cubicBezTo>
                  <a:pt x="3708400" y="2878246"/>
                  <a:pt x="2878246" y="3708400"/>
                  <a:pt x="1854200" y="3708400"/>
                </a:cubicBezTo>
                <a:cubicBezTo>
                  <a:pt x="830154" y="3708400"/>
                  <a:pt x="0" y="2878246"/>
                  <a:pt x="0" y="1854200"/>
                </a:cubicBezTo>
                <a:cubicBezTo>
                  <a:pt x="0" y="830154"/>
                  <a:pt x="830154" y="0"/>
                  <a:pt x="1854200" y="0"/>
                </a:cubicBezTo>
                <a:close/>
              </a:path>
            </a:pathLst>
          </a:custGeom>
        </p:spPr>
      </p:pic>
      <p:sp>
        <p:nvSpPr>
          <p:cNvPr id="24" name="TextBox 23">
            <a:extLst>
              <a:ext uri="{FF2B5EF4-FFF2-40B4-BE49-F238E27FC236}">
                <a16:creationId xmlns:a16="http://schemas.microsoft.com/office/drawing/2014/main" id="{17F2F84C-0708-D143-A64F-1DA158C79949}"/>
              </a:ext>
            </a:extLst>
          </p:cNvPr>
          <p:cNvSpPr txBox="1"/>
          <p:nvPr/>
        </p:nvSpPr>
        <p:spPr>
          <a:xfrm>
            <a:off x="2031318" y="4417765"/>
            <a:ext cx="3678420" cy="892552"/>
          </a:xfrm>
          <a:prstGeom prst="rect">
            <a:avLst/>
          </a:prstGeom>
          <a:solidFill>
            <a:schemeClr val="accent3"/>
          </a:solidFill>
        </p:spPr>
        <p:txBody>
          <a:bodyPr wrap="square" lIns="182880" tIns="137160" rIns="182880" rtlCol="0">
            <a:spAutoFit/>
          </a:bodyPr>
          <a:lstStyle/>
          <a:p>
            <a:r>
              <a:rPr lang="en-US" sz="1400" b="1" dirty="0">
                <a:solidFill>
                  <a:schemeClr val="bg1"/>
                </a:solidFill>
                <a:latin typeface="Nunito" pitchFamily="2" charset="77"/>
              </a:rPr>
              <a:t>TEAM SPOTLIGHT</a:t>
            </a:r>
          </a:p>
          <a:p>
            <a:r>
              <a:rPr lang="en-US" sz="3200" b="1" dirty="0">
                <a:solidFill>
                  <a:schemeClr val="bg1"/>
                </a:solidFill>
                <a:latin typeface="Nunito" pitchFamily="2" charset="77"/>
              </a:rPr>
              <a:t>Maggie</a:t>
            </a:r>
          </a:p>
        </p:txBody>
      </p:sp>
      <p:sp>
        <p:nvSpPr>
          <p:cNvPr id="25" name="TextBox 24">
            <a:extLst>
              <a:ext uri="{FF2B5EF4-FFF2-40B4-BE49-F238E27FC236}">
                <a16:creationId xmlns:a16="http://schemas.microsoft.com/office/drawing/2014/main" id="{77F27FB2-FBF4-1640-BD29-A87A566F4A97}"/>
              </a:ext>
            </a:extLst>
          </p:cNvPr>
          <p:cNvSpPr txBox="1"/>
          <p:nvPr/>
        </p:nvSpPr>
        <p:spPr>
          <a:xfrm>
            <a:off x="2072014" y="5430197"/>
            <a:ext cx="3597028" cy="738664"/>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Evaluation </a:t>
            </a:r>
            <a:r>
              <a:rPr lang="en-US" sz="1400" dirty="0" err="1">
                <a:latin typeface="Roboto" panose="02000000000000000000" pitchFamily="2" charset="0"/>
                <a:ea typeface="Roboto" panose="02000000000000000000" pitchFamily="2" charset="0"/>
              </a:rPr>
              <a:t>extracoronal</a:t>
            </a:r>
            <a:r>
              <a:rPr lang="en-US" sz="1400" dirty="0">
                <a:latin typeface="Roboto" panose="02000000000000000000" pitchFamily="2" charset="0"/>
                <a:ea typeface="Roboto" panose="02000000000000000000" pitchFamily="2" charset="0"/>
              </a:rPr>
              <a:t> sedative filling foramen patient laminate veneer glass ionomer orthodontics.</a:t>
            </a:r>
          </a:p>
        </p:txBody>
      </p:sp>
    </p:spTree>
    <p:extLst>
      <p:ext uri="{BB962C8B-B14F-4D97-AF65-F5344CB8AC3E}">
        <p14:creationId xmlns:p14="http://schemas.microsoft.com/office/powerpoint/2010/main" val="14000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D0417DC4-95BD-AA4F-B0E5-839140396152}"/>
              </a:ext>
            </a:extLst>
          </p:cNvPr>
          <p:cNvGrpSpPr/>
          <p:nvPr/>
        </p:nvGrpSpPr>
        <p:grpSpPr>
          <a:xfrm>
            <a:off x="7086599" y="1171574"/>
            <a:ext cx="3674305" cy="3798400"/>
            <a:chOff x="6579648" y="1235074"/>
            <a:chExt cx="3708846" cy="3708846"/>
          </a:xfrm>
          <a:solidFill>
            <a:schemeClr val="accent2"/>
          </a:solidFill>
        </p:grpSpPr>
        <p:sp>
          <p:nvSpPr>
            <p:cNvPr id="7" name="Freeform 6">
              <a:extLst>
                <a:ext uri="{FF2B5EF4-FFF2-40B4-BE49-F238E27FC236}">
                  <a16:creationId xmlns:a16="http://schemas.microsoft.com/office/drawing/2014/main" id="{6F0A28C7-CFFF-494A-BBA9-8CEACE8BA4E5}"/>
                </a:ext>
              </a:extLst>
            </p:cNvPr>
            <p:cNvSpPr/>
            <p:nvPr/>
          </p:nvSpPr>
          <p:spPr>
            <a:xfrm>
              <a:off x="8769393" y="3424819"/>
              <a:ext cx="1488985" cy="1488985"/>
            </a:xfrm>
            <a:custGeom>
              <a:avLst/>
              <a:gdLst>
                <a:gd name="connsiteX0" fmla="*/ 1488986 w 1488985"/>
                <a:gd name="connsiteY0" fmla="*/ 0 h 1488985"/>
                <a:gd name="connsiteX1" fmla="*/ 0 w 1488985"/>
                <a:gd name="connsiteY1" fmla="*/ 1488986 h 1488985"/>
                <a:gd name="connsiteX2" fmla="*/ 76022 w 1488985"/>
                <a:gd name="connsiteY2" fmla="*/ 1473449 h 1488985"/>
                <a:gd name="connsiteX3" fmla="*/ 1473449 w 1488985"/>
                <a:gd name="connsiteY3" fmla="*/ 76022 h 1488985"/>
                <a:gd name="connsiteX4" fmla="*/ 1488986 w 1488985"/>
                <a:gd name="connsiteY4" fmla="*/ 0 h 148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85" h="1488985">
                  <a:moveTo>
                    <a:pt x="1488986" y="0"/>
                  </a:moveTo>
                  <a:lnTo>
                    <a:pt x="0" y="1488986"/>
                  </a:lnTo>
                  <a:cubicBezTo>
                    <a:pt x="25575" y="1484300"/>
                    <a:pt x="50914" y="1479121"/>
                    <a:pt x="76022" y="1473449"/>
                  </a:cubicBezTo>
                  <a:lnTo>
                    <a:pt x="1473449" y="76022"/>
                  </a:lnTo>
                  <a:cubicBezTo>
                    <a:pt x="1479159" y="50914"/>
                    <a:pt x="1484338" y="25575"/>
                    <a:pt x="1488986" y="0"/>
                  </a:cubicBezTo>
                  <a:close/>
                </a:path>
              </a:pathLst>
            </a:custGeom>
            <a:grpFill/>
            <a:ln w="638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5D89229-16D0-2546-B876-1BC8F31A7E2F}"/>
                </a:ext>
              </a:extLst>
            </p:cNvPr>
            <p:cNvSpPr/>
            <p:nvPr/>
          </p:nvSpPr>
          <p:spPr>
            <a:xfrm>
              <a:off x="6605223" y="1260649"/>
              <a:ext cx="1521722" cy="1521722"/>
            </a:xfrm>
            <a:custGeom>
              <a:avLst/>
              <a:gdLst>
                <a:gd name="connsiteX0" fmla="*/ 1447235 w 1521722"/>
                <a:gd name="connsiteY0" fmla="*/ 13811 h 1521722"/>
                <a:gd name="connsiteX1" fmla="*/ 13811 w 1521722"/>
                <a:gd name="connsiteY1" fmla="*/ 1447235 h 1521722"/>
                <a:gd name="connsiteX2" fmla="*/ 0 w 1521722"/>
                <a:gd name="connsiteY2" fmla="*/ 1521722 h 1521722"/>
                <a:gd name="connsiteX3" fmla="*/ 1521722 w 1521722"/>
                <a:gd name="connsiteY3" fmla="*/ 0 h 1521722"/>
                <a:gd name="connsiteX4" fmla="*/ 1447235 w 1521722"/>
                <a:gd name="connsiteY4" fmla="*/ 13811 h 152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22" h="1521722">
                  <a:moveTo>
                    <a:pt x="1447235" y="13811"/>
                  </a:moveTo>
                  <a:lnTo>
                    <a:pt x="13811" y="1447235"/>
                  </a:lnTo>
                  <a:cubicBezTo>
                    <a:pt x="8866" y="1471870"/>
                    <a:pt x="4263" y="1496704"/>
                    <a:pt x="0" y="1521722"/>
                  </a:cubicBezTo>
                  <a:lnTo>
                    <a:pt x="1521722" y="0"/>
                  </a:lnTo>
                  <a:cubicBezTo>
                    <a:pt x="1496704" y="4263"/>
                    <a:pt x="1471870" y="8866"/>
                    <a:pt x="1447235" y="13811"/>
                  </a:cubicBezTo>
                  <a:close/>
                </a:path>
              </a:pathLst>
            </a:custGeom>
            <a:grpFill/>
            <a:ln w="638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444C20B-260A-4248-B66E-9D5DDA68A97C}"/>
                </a:ext>
              </a:extLst>
            </p:cNvPr>
            <p:cNvSpPr/>
            <p:nvPr/>
          </p:nvSpPr>
          <p:spPr>
            <a:xfrm>
              <a:off x="7935707" y="2591133"/>
              <a:ext cx="2297736" cy="2297928"/>
            </a:xfrm>
            <a:custGeom>
              <a:avLst/>
              <a:gdLst>
                <a:gd name="connsiteX0" fmla="*/ 2285141 w 2297736"/>
                <a:gd name="connsiteY0" fmla="*/ 0 h 2297928"/>
                <a:gd name="connsiteX1" fmla="*/ 0 w 2297736"/>
                <a:gd name="connsiteY1" fmla="*/ 2285141 h 2297928"/>
                <a:gd name="connsiteX2" fmla="*/ 47826 w 2297736"/>
                <a:gd name="connsiteY2" fmla="*/ 2297929 h 2297928"/>
                <a:gd name="connsiteX3" fmla="*/ 2297737 w 2297736"/>
                <a:gd name="connsiteY3" fmla="*/ 47826 h 2297928"/>
                <a:gd name="connsiteX4" fmla="*/ 2285141 w 2297736"/>
                <a:gd name="connsiteY4" fmla="*/ 0 h 229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36" h="2297928">
                  <a:moveTo>
                    <a:pt x="2285141" y="0"/>
                  </a:moveTo>
                  <a:lnTo>
                    <a:pt x="0" y="2285141"/>
                  </a:lnTo>
                  <a:cubicBezTo>
                    <a:pt x="15857" y="2289553"/>
                    <a:pt x="31969" y="2293709"/>
                    <a:pt x="47826" y="2297929"/>
                  </a:cubicBezTo>
                  <a:lnTo>
                    <a:pt x="2297737" y="47826"/>
                  </a:lnTo>
                  <a:cubicBezTo>
                    <a:pt x="2293709" y="31841"/>
                    <a:pt x="2289553" y="15857"/>
                    <a:pt x="2285141" y="0"/>
                  </a:cubicBezTo>
                  <a:close/>
                </a:path>
              </a:pathLst>
            </a:custGeom>
            <a:grpFill/>
            <a:ln w="638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C979ECF-357B-5A49-8315-9CA3D3A5B6E7}"/>
                </a:ext>
              </a:extLst>
            </p:cNvPr>
            <p:cNvSpPr/>
            <p:nvPr/>
          </p:nvSpPr>
          <p:spPr>
            <a:xfrm>
              <a:off x="8448872" y="3104298"/>
              <a:ext cx="1839621" cy="1839621"/>
            </a:xfrm>
            <a:custGeom>
              <a:avLst/>
              <a:gdLst>
                <a:gd name="connsiteX0" fmla="*/ 1839622 w 1839621"/>
                <a:gd name="connsiteY0" fmla="*/ 0 h 1839621"/>
                <a:gd name="connsiteX1" fmla="*/ 0 w 1839621"/>
                <a:gd name="connsiteY1" fmla="*/ 1839622 h 1839621"/>
                <a:gd name="connsiteX2" fmla="*/ 61956 w 1839621"/>
                <a:gd name="connsiteY2" fmla="*/ 1838087 h 1839621"/>
                <a:gd name="connsiteX3" fmla="*/ 1838087 w 1839621"/>
                <a:gd name="connsiteY3" fmla="*/ 61700 h 1839621"/>
                <a:gd name="connsiteX4" fmla="*/ 1839622 w 1839621"/>
                <a:gd name="connsiteY4" fmla="*/ 0 h 183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21" h="1839621">
                  <a:moveTo>
                    <a:pt x="1839622" y="0"/>
                  </a:moveTo>
                  <a:lnTo>
                    <a:pt x="0" y="1839622"/>
                  </a:lnTo>
                  <a:cubicBezTo>
                    <a:pt x="20799" y="1839622"/>
                    <a:pt x="41451" y="1839110"/>
                    <a:pt x="61956" y="1838087"/>
                  </a:cubicBezTo>
                  <a:lnTo>
                    <a:pt x="1838087" y="61700"/>
                  </a:lnTo>
                  <a:cubicBezTo>
                    <a:pt x="1838810" y="41323"/>
                    <a:pt x="1839321" y="20761"/>
                    <a:pt x="1839622" y="0"/>
                  </a:cubicBezTo>
                  <a:close/>
                </a:path>
              </a:pathLst>
            </a:custGeom>
            <a:grpFill/>
            <a:ln w="63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73A4395-FE5E-8142-A1DB-1798EE80C4F9}"/>
                </a:ext>
              </a:extLst>
            </p:cNvPr>
            <p:cNvSpPr/>
            <p:nvPr/>
          </p:nvSpPr>
          <p:spPr>
            <a:xfrm>
              <a:off x="9190232" y="3845658"/>
              <a:ext cx="937969" cy="937969"/>
            </a:xfrm>
            <a:custGeom>
              <a:avLst/>
              <a:gdLst>
                <a:gd name="connsiteX0" fmla="*/ 937969 w 937969"/>
                <a:gd name="connsiteY0" fmla="*/ 0 h 937969"/>
                <a:gd name="connsiteX1" fmla="*/ 0 w 937969"/>
                <a:gd name="connsiteY1" fmla="*/ 937969 h 937969"/>
                <a:gd name="connsiteX2" fmla="*/ 118733 w 937969"/>
                <a:gd name="connsiteY2" fmla="*/ 879658 h 937969"/>
                <a:gd name="connsiteX3" fmla="*/ 879594 w 937969"/>
                <a:gd name="connsiteY3" fmla="*/ 118797 h 937969"/>
                <a:gd name="connsiteX4" fmla="*/ 937969 w 937969"/>
                <a:gd name="connsiteY4" fmla="*/ 0 h 9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969" h="937969">
                  <a:moveTo>
                    <a:pt x="937969" y="0"/>
                  </a:moveTo>
                  <a:lnTo>
                    <a:pt x="0" y="937969"/>
                  </a:lnTo>
                  <a:cubicBezTo>
                    <a:pt x="40409" y="919856"/>
                    <a:pt x="79986" y="900419"/>
                    <a:pt x="118733" y="879658"/>
                  </a:cubicBezTo>
                  <a:lnTo>
                    <a:pt x="879594" y="118797"/>
                  </a:lnTo>
                  <a:cubicBezTo>
                    <a:pt x="900310" y="80006"/>
                    <a:pt x="919766" y="40409"/>
                    <a:pt x="937969" y="0"/>
                  </a:cubicBezTo>
                  <a:close/>
                </a:path>
              </a:pathLst>
            </a:custGeom>
            <a:grpFill/>
            <a:ln w="63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B6B9A3B-E87D-A842-AC00-C9B858B4B3C6}"/>
                </a:ext>
              </a:extLst>
            </p:cNvPr>
            <p:cNvSpPr/>
            <p:nvPr/>
          </p:nvSpPr>
          <p:spPr>
            <a:xfrm>
              <a:off x="8176241" y="2831667"/>
              <a:ext cx="2101191" cy="2101191"/>
            </a:xfrm>
            <a:custGeom>
              <a:avLst/>
              <a:gdLst>
                <a:gd name="connsiteX0" fmla="*/ 2094478 w 2101191"/>
                <a:gd name="connsiteY0" fmla="*/ 0 h 2101191"/>
                <a:gd name="connsiteX1" fmla="*/ 0 w 2101191"/>
                <a:gd name="connsiteY1" fmla="*/ 2094478 h 2101191"/>
                <a:gd name="connsiteX2" fmla="*/ 53708 w 2101191"/>
                <a:gd name="connsiteY2" fmla="*/ 2101192 h 2101191"/>
                <a:gd name="connsiteX3" fmla="*/ 2101192 w 2101191"/>
                <a:gd name="connsiteY3" fmla="*/ 53708 h 2101191"/>
                <a:gd name="connsiteX4" fmla="*/ 2094478 w 2101191"/>
                <a:gd name="connsiteY4" fmla="*/ 0 h 21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191" h="2101191">
                  <a:moveTo>
                    <a:pt x="2094478" y="0"/>
                  </a:moveTo>
                  <a:lnTo>
                    <a:pt x="0" y="2094478"/>
                  </a:lnTo>
                  <a:cubicBezTo>
                    <a:pt x="17819" y="2096991"/>
                    <a:pt x="35722" y="2099229"/>
                    <a:pt x="53708" y="2101192"/>
                  </a:cubicBezTo>
                  <a:lnTo>
                    <a:pt x="2101192" y="53708"/>
                  </a:lnTo>
                  <a:cubicBezTo>
                    <a:pt x="2099229" y="35760"/>
                    <a:pt x="2096991" y="17858"/>
                    <a:pt x="2094478" y="0"/>
                  </a:cubicBezTo>
                  <a:close/>
                </a:path>
              </a:pathLst>
            </a:custGeom>
            <a:grpFill/>
            <a:ln w="63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7E50C99-03B9-B747-80DB-041470D55E79}"/>
                </a:ext>
              </a:extLst>
            </p:cNvPr>
            <p:cNvSpPr/>
            <p:nvPr/>
          </p:nvSpPr>
          <p:spPr>
            <a:xfrm>
              <a:off x="7187633" y="1843059"/>
              <a:ext cx="2648052" cy="2648052"/>
            </a:xfrm>
            <a:custGeom>
              <a:avLst/>
              <a:gdLst>
                <a:gd name="connsiteX0" fmla="*/ 2619600 w 2648052"/>
                <a:gd name="connsiteY0" fmla="*/ 0 h 2648052"/>
                <a:gd name="connsiteX1" fmla="*/ 0 w 2648052"/>
                <a:gd name="connsiteY1" fmla="*/ 2619600 h 2648052"/>
                <a:gd name="connsiteX2" fmla="*/ 31969 w 2648052"/>
                <a:gd name="connsiteY2" fmla="*/ 2648053 h 2648052"/>
                <a:gd name="connsiteX3" fmla="*/ 2648053 w 2648052"/>
                <a:gd name="connsiteY3" fmla="*/ 32033 h 2648052"/>
                <a:gd name="connsiteX4" fmla="*/ 2619600 w 2648052"/>
                <a:gd name="connsiteY4" fmla="*/ 0 h 264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052" h="2648052">
                  <a:moveTo>
                    <a:pt x="2619600" y="0"/>
                  </a:moveTo>
                  <a:lnTo>
                    <a:pt x="0" y="2619600"/>
                  </a:lnTo>
                  <a:cubicBezTo>
                    <a:pt x="10529" y="2629236"/>
                    <a:pt x="21185" y="2638718"/>
                    <a:pt x="31969" y="2648053"/>
                  </a:cubicBezTo>
                  <a:lnTo>
                    <a:pt x="2648053" y="32033"/>
                  </a:lnTo>
                  <a:cubicBezTo>
                    <a:pt x="2638718" y="21249"/>
                    <a:pt x="2629236" y="10571"/>
                    <a:pt x="2619600" y="0"/>
                  </a:cubicBezTo>
                  <a:close/>
                </a:path>
              </a:pathLst>
            </a:custGeom>
            <a:grpFill/>
            <a:ln w="63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DC6A2D2-5F9A-E841-B086-460489E6EB46}"/>
                </a:ext>
              </a:extLst>
            </p:cNvPr>
            <p:cNvSpPr/>
            <p:nvPr/>
          </p:nvSpPr>
          <p:spPr>
            <a:xfrm>
              <a:off x="6711360" y="1366850"/>
              <a:ext cx="2453105" cy="2453169"/>
            </a:xfrm>
            <a:custGeom>
              <a:avLst/>
              <a:gdLst>
                <a:gd name="connsiteX0" fmla="*/ 2410460 w 2453105"/>
                <a:gd name="connsiteY0" fmla="*/ 0 h 2453169"/>
                <a:gd name="connsiteX1" fmla="*/ 0 w 2453105"/>
                <a:gd name="connsiteY1" fmla="*/ 2410459 h 2453169"/>
                <a:gd name="connsiteX2" fmla="*/ 17711 w 2453105"/>
                <a:gd name="connsiteY2" fmla="*/ 2453170 h 2453169"/>
                <a:gd name="connsiteX3" fmla="*/ 2453106 w 2453105"/>
                <a:gd name="connsiteY3" fmla="*/ 17775 h 2453169"/>
                <a:gd name="connsiteX4" fmla="*/ 2410460 w 2453105"/>
                <a:gd name="connsiteY4" fmla="*/ 0 h 245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05" h="2453169">
                  <a:moveTo>
                    <a:pt x="2410460" y="0"/>
                  </a:moveTo>
                  <a:lnTo>
                    <a:pt x="0" y="2410459"/>
                  </a:lnTo>
                  <a:cubicBezTo>
                    <a:pt x="5690" y="2424782"/>
                    <a:pt x="11637" y="2439040"/>
                    <a:pt x="17711" y="2453170"/>
                  </a:cubicBezTo>
                  <a:lnTo>
                    <a:pt x="2453106" y="17775"/>
                  </a:lnTo>
                  <a:cubicBezTo>
                    <a:pt x="2439040" y="11637"/>
                    <a:pt x="2424782" y="5690"/>
                    <a:pt x="2410460" y="0"/>
                  </a:cubicBezTo>
                  <a:close/>
                </a:path>
              </a:pathLst>
            </a:custGeom>
            <a:grpFill/>
            <a:ln w="63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795C604-3C72-B047-BA6C-D035E0F94660}"/>
                </a:ext>
              </a:extLst>
            </p:cNvPr>
            <p:cNvSpPr/>
            <p:nvPr/>
          </p:nvSpPr>
          <p:spPr>
            <a:xfrm>
              <a:off x="6639813" y="1294983"/>
              <a:ext cx="2310780" cy="2310844"/>
            </a:xfrm>
            <a:custGeom>
              <a:avLst/>
              <a:gdLst>
                <a:gd name="connsiteX0" fmla="*/ 2263402 w 2310780"/>
                <a:gd name="connsiteY0" fmla="*/ 0 h 2310844"/>
                <a:gd name="connsiteX1" fmla="*/ 0 w 2310780"/>
                <a:gd name="connsiteY1" fmla="*/ 2263402 h 2310844"/>
                <a:gd name="connsiteX2" fmla="*/ 12788 w 2310780"/>
                <a:gd name="connsiteY2" fmla="*/ 2310844 h 2310844"/>
                <a:gd name="connsiteX3" fmla="*/ 2310780 w 2310780"/>
                <a:gd name="connsiteY3" fmla="*/ 13043 h 2310844"/>
                <a:gd name="connsiteX4" fmla="*/ 2263402 w 2310780"/>
                <a:gd name="connsiteY4" fmla="*/ 0 h 231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80" h="2310844">
                  <a:moveTo>
                    <a:pt x="2263402" y="0"/>
                  </a:moveTo>
                  <a:lnTo>
                    <a:pt x="0" y="2263402"/>
                  </a:lnTo>
                  <a:cubicBezTo>
                    <a:pt x="4263" y="2279304"/>
                    <a:pt x="8525" y="2295115"/>
                    <a:pt x="12788" y="2310844"/>
                  </a:cubicBezTo>
                  <a:lnTo>
                    <a:pt x="2310780" y="13043"/>
                  </a:lnTo>
                  <a:cubicBezTo>
                    <a:pt x="2295135" y="8525"/>
                    <a:pt x="2279342" y="4177"/>
                    <a:pt x="2263402" y="0"/>
                  </a:cubicBezTo>
                  <a:close/>
                </a:path>
              </a:pathLst>
            </a:custGeom>
            <a:grpFill/>
            <a:ln w="638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3C5125-840C-414E-A461-EBC95D805B99}"/>
                </a:ext>
              </a:extLst>
            </p:cNvPr>
            <p:cNvSpPr/>
            <p:nvPr/>
          </p:nvSpPr>
          <p:spPr>
            <a:xfrm>
              <a:off x="7720044" y="2375470"/>
              <a:ext cx="2443387" cy="2443387"/>
            </a:xfrm>
            <a:custGeom>
              <a:avLst/>
              <a:gdLst>
                <a:gd name="connsiteX0" fmla="*/ 2426060 w 2443387"/>
                <a:gd name="connsiteY0" fmla="*/ 0 h 2443387"/>
                <a:gd name="connsiteX1" fmla="*/ 0 w 2443387"/>
                <a:gd name="connsiteY1" fmla="*/ 2426060 h 2443387"/>
                <a:gd name="connsiteX2" fmla="*/ 43094 w 2443387"/>
                <a:gd name="connsiteY2" fmla="*/ 2443388 h 2443387"/>
                <a:gd name="connsiteX3" fmla="*/ 2443388 w 2443387"/>
                <a:gd name="connsiteY3" fmla="*/ 43094 h 2443387"/>
                <a:gd name="connsiteX4" fmla="*/ 2426060 w 2443387"/>
                <a:gd name="connsiteY4" fmla="*/ 0 h 244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387" h="2443387">
                  <a:moveTo>
                    <a:pt x="2426060" y="0"/>
                  </a:moveTo>
                  <a:lnTo>
                    <a:pt x="0" y="2426060"/>
                  </a:lnTo>
                  <a:cubicBezTo>
                    <a:pt x="14258" y="2432006"/>
                    <a:pt x="28644" y="2437825"/>
                    <a:pt x="43094" y="2443388"/>
                  </a:cubicBezTo>
                  <a:lnTo>
                    <a:pt x="2443388" y="43094"/>
                  </a:lnTo>
                  <a:cubicBezTo>
                    <a:pt x="2437825" y="28644"/>
                    <a:pt x="2432006" y="14258"/>
                    <a:pt x="2426060" y="0"/>
                  </a:cubicBezTo>
                  <a:close/>
                </a:path>
              </a:pathLst>
            </a:custGeom>
            <a:grpFill/>
            <a:ln w="638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2434308-0F3C-6E41-B094-F73DED8B15AA}"/>
                </a:ext>
              </a:extLst>
            </p:cNvPr>
            <p:cNvSpPr/>
            <p:nvPr/>
          </p:nvSpPr>
          <p:spPr>
            <a:xfrm>
              <a:off x="6915513" y="1570875"/>
              <a:ext cx="2618065" cy="2618193"/>
            </a:xfrm>
            <a:custGeom>
              <a:avLst/>
              <a:gdLst>
                <a:gd name="connsiteX0" fmla="*/ 2583092 w 2618065"/>
                <a:gd name="connsiteY0" fmla="*/ 0 h 2618193"/>
                <a:gd name="connsiteX1" fmla="*/ 0 w 2618065"/>
                <a:gd name="connsiteY1" fmla="*/ 2583092 h 2618193"/>
                <a:gd name="connsiteX2" fmla="*/ 25575 w 2618065"/>
                <a:gd name="connsiteY2" fmla="*/ 2618194 h 2618193"/>
                <a:gd name="connsiteX3" fmla="*/ 2618066 w 2618065"/>
                <a:gd name="connsiteY3" fmla="*/ 25319 h 2618193"/>
                <a:gd name="connsiteX4" fmla="*/ 2583092 w 2618065"/>
                <a:gd name="connsiteY4" fmla="*/ 0 h 261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5" h="2618193">
                  <a:moveTo>
                    <a:pt x="2583092" y="0"/>
                  </a:moveTo>
                  <a:lnTo>
                    <a:pt x="0" y="2583092"/>
                  </a:lnTo>
                  <a:cubicBezTo>
                    <a:pt x="8312" y="2594939"/>
                    <a:pt x="16837" y="2606640"/>
                    <a:pt x="25575" y="2618194"/>
                  </a:cubicBezTo>
                  <a:lnTo>
                    <a:pt x="2618066" y="25319"/>
                  </a:lnTo>
                  <a:cubicBezTo>
                    <a:pt x="2606621" y="16752"/>
                    <a:pt x="2594856" y="8312"/>
                    <a:pt x="2583092" y="0"/>
                  </a:cubicBezTo>
                  <a:close/>
                </a:path>
              </a:pathLst>
            </a:custGeom>
            <a:grpFill/>
            <a:ln w="638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D8B04E3-8D5B-BE4C-A34F-D1D62371A65F}"/>
                </a:ext>
              </a:extLst>
            </p:cNvPr>
            <p:cNvSpPr/>
            <p:nvPr/>
          </p:nvSpPr>
          <p:spPr>
            <a:xfrm>
              <a:off x="7043517" y="1698943"/>
              <a:ext cx="2649203" cy="2649395"/>
            </a:xfrm>
            <a:custGeom>
              <a:avLst/>
              <a:gdLst>
                <a:gd name="connsiteX0" fmla="*/ 2617427 w 2649203"/>
                <a:gd name="connsiteY0" fmla="*/ 0 h 2649395"/>
                <a:gd name="connsiteX1" fmla="*/ 0 w 2649203"/>
                <a:gd name="connsiteY1" fmla="*/ 2617427 h 2649395"/>
                <a:gd name="connsiteX2" fmla="*/ 28708 w 2649203"/>
                <a:gd name="connsiteY2" fmla="*/ 2649396 h 2649395"/>
                <a:gd name="connsiteX3" fmla="*/ 2649204 w 2649203"/>
                <a:gd name="connsiteY3" fmla="*/ 28452 h 2649395"/>
                <a:gd name="connsiteX4" fmla="*/ 2617427 w 2649203"/>
                <a:gd name="connsiteY4" fmla="*/ 0 h 26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203" h="2649395">
                  <a:moveTo>
                    <a:pt x="2617427" y="0"/>
                  </a:moveTo>
                  <a:lnTo>
                    <a:pt x="0" y="2617427"/>
                  </a:lnTo>
                  <a:cubicBezTo>
                    <a:pt x="9463" y="2628104"/>
                    <a:pt x="19181" y="2638718"/>
                    <a:pt x="28708" y="2649396"/>
                  </a:cubicBezTo>
                  <a:lnTo>
                    <a:pt x="2649204" y="28452"/>
                  </a:lnTo>
                  <a:cubicBezTo>
                    <a:pt x="2638718" y="18990"/>
                    <a:pt x="2628104" y="9271"/>
                    <a:pt x="2617427" y="0"/>
                  </a:cubicBezTo>
                  <a:close/>
                </a:path>
              </a:pathLst>
            </a:custGeom>
            <a:grpFill/>
            <a:ln w="638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1209E57-39FA-E74B-812C-D70FAD5B924A}"/>
                </a:ext>
              </a:extLst>
            </p:cNvPr>
            <p:cNvSpPr/>
            <p:nvPr/>
          </p:nvSpPr>
          <p:spPr>
            <a:xfrm>
              <a:off x="6722804" y="1378167"/>
              <a:ext cx="996024" cy="996088"/>
            </a:xfrm>
            <a:custGeom>
              <a:avLst/>
              <a:gdLst>
                <a:gd name="connsiteX0" fmla="*/ 884325 w 996024"/>
                <a:gd name="connsiteY0" fmla="*/ 51214 h 996088"/>
                <a:gd name="connsiteX1" fmla="*/ 51150 w 996024"/>
                <a:gd name="connsiteY1" fmla="*/ 884389 h 996088"/>
                <a:gd name="connsiteX2" fmla="*/ 0 w 996024"/>
                <a:gd name="connsiteY2" fmla="*/ 996089 h 996088"/>
                <a:gd name="connsiteX3" fmla="*/ 996025 w 996024"/>
                <a:gd name="connsiteY3" fmla="*/ 0 h 996088"/>
                <a:gd name="connsiteX4" fmla="*/ 884325 w 996024"/>
                <a:gd name="connsiteY4" fmla="*/ 51214 h 99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024" h="996088">
                  <a:moveTo>
                    <a:pt x="884325" y="51214"/>
                  </a:moveTo>
                  <a:lnTo>
                    <a:pt x="51150" y="884389"/>
                  </a:lnTo>
                  <a:cubicBezTo>
                    <a:pt x="32864" y="920962"/>
                    <a:pt x="15814" y="958193"/>
                    <a:pt x="0" y="996089"/>
                  </a:cubicBezTo>
                  <a:lnTo>
                    <a:pt x="996025" y="0"/>
                  </a:lnTo>
                  <a:cubicBezTo>
                    <a:pt x="958174" y="15857"/>
                    <a:pt x="920943" y="32928"/>
                    <a:pt x="884325" y="51214"/>
                  </a:cubicBezTo>
                  <a:close/>
                </a:path>
              </a:pathLst>
            </a:custGeom>
            <a:grpFill/>
            <a:ln w="638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923CBC9-DFD2-4C4E-BCCB-10366574E35D}"/>
                </a:ext>
              </a:extLst>
            </p:cNvPr>
            <p:cNvSpPr/>
            <p:nvPr/>
          </p:nvSpPr>
          <p:spPr>
            <a:xfrm>
              <a:off x="6579648" y="1235074"/>
              <a:ext cx="1862958" cy="1863022"/>
            </a:xfrm>
            <a:custGeom>
              <a:avLst/>
              <a:gdLst>
                <a:gd name="connsiteX0" fmla="*/ 1854519 w 1862958"/>
                <a:gd name="connsiteY0" fmla="*/ 0 h 1863022"/>
                <a:gd name="connsiteX1" fmla="*/ 1801834 w 1862958"/>
                <a:gd name="connsiteY1" fmla="*/ 767 h 1863022"/>
                <a:gd name="connsiteX2" fmla="*/ 767 w 1862958"/>
                <a:gd name="connsiteY2" fmla="*/ 1801834 h 1863022"/>
                <a:gd name="connsiteX3" fmla="*/ 0 w 1862958"/>
                <a:gd name="connsiteY3" fmla="*/ 1854519 h 1863022"/>
                <a:gd name="connsiteX4" fmla="*/ 0 w 1862958"/>
                <a:gd name="connsiteY4" fmla="*/ 1863023 h 1863022"/>
                <a:gd name="connsiteX5" fmla="*/ 1862959 w 1862958"/>
                <a:gd name="connsiteY5" fmla="*/ 0 h 186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958" h="1863022">
                  <a:moveTo>
                    <a:pt x="1854519" y="0"/>
                  </a:moveTo>
                  <a:cubicBezTo>
                    <a:pt x="1836936" y="0"/>
                    <a:pt x="1819353" y="320"/>
                    <a:pt x="1801834" y="767"/>
                  </a:cubicBezTo>
                  <a:lnTo>
                    <a:pt x="767" y="1801834"/>
                  </a:lnTo>
                  <a:cubicBezTo>
                    <a:pt x="320" y="1819353"/>
                    <a:pt x="0" y="1836936"/>
                    <a:pt x="0" y="1854519"/>
                  </a:cubicBezTo>
                  <a:cubicBezTo>
                    <a:pt x="0" y="1857332"/>
                    <a:pt x="0" y="1860146"/>
                    <a:pt x="0" y="1863023"/>
                  </a:cubicBezTo>
                  <a:lnTo>
                    <a:pt x="1862959" y="0"/>
                  </a:lnTo>
                  <a:close/>
                </a:path>
              </a:pathLst>
            </a:custGeom>
            <a:grpFill/>
            <a:ln w="638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9FE6918-8C6D-6A40-BF93-E0148A936530}"/>
                </a:ext>
              </a:extLst>
            </p:cNvPr>
            <p:cNvSpPr/>
            <p:nvPr/>
          </p:nvSpPr>
          <p:spPr>
            <a:xfrm>
              <a:off x="6804197" y="1459623"/>
              <a:ext cx="2554000" cy="2554000"/>
            </a:xfrm>
            <a:custGeom>
              <a:avLst/>
              <a:gdLst>
                <a:gd name="connsiteX0" fmla="*/ 2515254 w 2554000"/>
                <a:gd name="connsiteY0" fmla="*/ 0 h 2554000"/>
                <a:gd name="connsiteX1" fmla="*/ 0 w 2554000"/>
                <a:gd name="connsiteY1" fmla="*/ 2515254 h 2554000"/>
                <a:gd name="connsiteX2" fmla="*/ 21675 w 2554000"/>
                <a:gd name="connsiteY2" fmla="*/ 2554000 h 2554000"/>
                <a:gd name="connsiteX3" fmla="*/ 2554000 w 2554000"/>
                <a:gd name="connsiteY3" fmla="*/ 21675 h 2554000"/>
                <a:gd name="connsiteX4" fmla="*/ 2515254 w 2554000"/>
                <a:gd name="connsiteY4" fmla="*/ 0 h 25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000" h="2554000">
                  <a:moveTo>
                    <a:pt x="2515254" y="0"/>
                  </a:moveTo>
                  <a:lnTo>
                    <a:pt x="0" y="2515254"/>
                  </a:lnTo>
                  <a:cubicBezTo>
                    <a:pt x="7076" y="2528041"/>
                    <a:pt x="14301" y="2540957"/>
                    <a:pt x="21675" y="2554000"/>
                  </a:cubicBezTo>
                  <a:lnTo>
                    <a:pt x="2554000" y="21675"/>
                  </a:lnTo>
                  <a:cubicBezTo>
                    <a:pt x="2541168" y="14301"/>
                    <a:pt x="2528252" y="7076"/>
                    <a:pt x="2515254" y="0"/>
                  </a:cubicBezTo>
                  <a:close/>
                </a:path>
              </a:pathLst>
            </a:custGeom>
            <a:grpFill/>
            <a:ln w="638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4BCC46D-A7E7-D142-97E7-4F2AD8BD5458}"/>
                </a:ext>
              </a:extLst>
            </p:cNvPr>
            <p:cNvSpPr/>
            <p:nvPr/>
          </p:nvSpPr>
          <p:spPr>
            <a:xfrm>
              <a:off x="7525225" y="2180396"/>
              <a:ext cx="2546902" cy="2546902"/>
            </a:xfrm>
            <a:custGeom>
              <a:avLst/>
              <a:gdLst>
                <a:gd name="connsiteX0" fmla="*/ 2525548 w 2546902"/>
                <a:gd name="connsiteY0" fmla="*/ 0 h 2546902"/>
                <a:gd name="connsiteX1" fmla="*/ 0 w 2546902"/>
                <a:gd name="connsiteY1" fmla="*/ 2525548 h 2546902"/>
                <a:gd name="connsiteX2" fmla="*/ 39066 w 2546902"/>
                <a:gd name="connsiteY2" fmla="*/ 2546903 h 2546902"/>
                <a:gd name="connsiteX3" fmla="*/ 2546903 w 2546902"/>
                <a:gd name="connsiteY3" fmla="*/ 39322 h 2546902"/>
                <a:gd name="connsiteX4" fmla="*/ 2525548 w 2546902"/>
                <a:gd name="connsiteY4" fmla="*/ 0 h 254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02" h="2546902">
                  <a:moveTo>
                    <a:pt x="2525548" y="0"/>
                  </a:moveTo>
                  <a:lnTo>
                    <a:pt x="0" y="2525548"/>
                  </a:lnTo>
                  <a:cubicBezTo>
                    <a:pt x="12788" y="2532837"/>
                    <a:pt x="25812" y="2539953"/>
                    <a:pt x="39066" y="2546903"/>
                  </a:cubicBezTo>
                  <a:lnTo>
                    <a:pt x="2546903" y="39322"/>
                  </a:lnTo>
                  <a:cubicBezTo>
                    <a:pt x="2539953" y="26067"/>
                    <a:pt x="2532837" y="12960"/>
                    <a:pt x="2525548" y="0"/>
                  </a:cubicBezTo>
                  <a:close/>
                </a:path>
              </a:pathLst>
            </a:custGeom>
            <a:grpFill/>
            <a:ln w="638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BCEE336-4EA3-8E45-8CA7-763DFC2AA1D7}"/>
                </a:ext>
              </a:extLst>
            </p:cNvPr>
            <p:cNvSpPr/>
            <p:nvPr/>
          </p:nvSpPr>
          <p:spPr>
            <a:xfrm>
              <a:off x="7347862" y="2003415"/>
              <a:ext cx="2614485" cy="2614485"/>
            </a:xfrm>
            <a:custGeom>
              <a:avLst/>
              <a:gdLst>
                <a:gd name="connsiteX0" fmla="*/ 2589486 w 2614485"/>
                <a:gd name="connsiteY0" fmla="*/ 0 h 2614485"/>
                <a:gd name="connsiteX1" fmla="*/ 0 w 2614485"/>
                <a:gd name="connsiteY1" fmla="*/ 2589486 h 2614485"/>
                <a:gd name="connsiteX2" fmla="*/ 35422 w 2614485"/>
                <a:gd name="connsiteY2" fmla="*/ 2614485 h 2614485"/>
                <a:gd name="connsiteX3" fmla="*/ 2614485 w 2614485"/>
                <a:gd name="connsiteY3" fmla="*/ 35422 h 2614485"/>
                <a:gd name="connsiteX4" fmla="*/ 2589486 w 2614485"/>
                <a:gd name="connsiteY4" fmla="*/ 0 h 261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485" h="2614485">
                  <a:moveTo>
                    <a:pt x="2589486" y="0"/>
                  </a:moveTo>
                  <a:lnTo>
                    <a:pt x="0" y="2589486"/>
                  </a:lnTo>
                  <a:cubicBezTo>
                    <a:pt x="11701" y="2597925"/>
                    <a:pt x="23529" y="2606301"/>
                    <a:pt x="35422" y="2614485"/>
                  </a:cubicBezTo>
                  <a:lnTo>
                    <a:pt x="2614485" y="35422"/>
                  </a:lnTo>
                  <a:cubicBezTo>
                    <a:pt x="2606301" y="23529"/>
                    <a:pt x="2597925" y="11701"/>
                    <a:pt x="2589486" y="0"/>
                  </a:cubicBezTo>
                  <a:close/>
                </a:path>
              </a:pathLst>
            </a:custGeom>
            <a:grpFill/>
            <a:ln w="638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66D80D0-F639-E34B-AA6F-B1886C9CC000}"/>
                </a:ext>
              </a:extLst>
            </p:cNvPr>
            <p:cNvSpPr/>
            <p:nvPr/>
          </p:nvSpPr>
          <p:spPr>
            <a:xfrm>
              <a:off x="6593266" y="1248692"/>
              <a:ext cx="2119094" cy="2119094"/>
            </a:xfrm>
            <a:custGeom>
              <a:avLst/>
              <a:gdLst>
                <a:gd name="connsiteX0" fmla="*/ 2065834 w 2119094"/>
                <a:gd name="connsiteY0" fmla="*/ 0 h 2119094"/>
                <a:gd name="connsiteX1" fmla="*/ 0 w 2119094"/>
                <a:gd name="connsiteY1" fmla="*/ 2065834 h 2119094"/>
                <a:gd name="connsiteX2" fmla="*/ 7161 w 2119094"/>
                <a:gd name="connsiteY2" fmla="*/ 2119094 h 2119094"/>
                <a:gd name="connsiteX3" fmla="*/ 2119094 w 2119094"/>
                <a:gd name="connsiteY3" fmla="*/ 7161 h 2119094"/>
                <a:gd name="connsiteX4" fmla="*/ 2065834 w 2119094"/>
                <a:gd name="connsiteY4" fmla="*/ 0 h 211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094" h="2119094">
                  <a:moveTo>
                    <a:pt x="2065834" y="0"/>
                  </a:moveTo>
                  <a:lnTo>
                    <a:pt x="0" y="2065834"/>
                  </a:lnTo>
                  <a:cubicBezTo>
                    <a:pt x="2174" y="2083673"/>
                    <a:pt x="4476" y="2101447"/>
                    <a:pt x="7161" y="2119094"/>
                  </a:cubicBezTo>
                  <a:lnTo>
                    <a:pt x="2119094" y="7161"/>
                  </a:lnTo>
                  <a:cubicBezTo>
                    <a:pt x="2101447" y="4476"/>
                    <a:pt x="2083545" y="2174"/>
                    <a:pt x="2065834" y="0"/>
                  </a:cubicBezTo>
                  <a:close/>
                </a:path>
              </a:pathLst>
            </a:custGeom>
            <a:grpFill/>
            <a:ln w="6388"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B81A2195-C855-EA4F-B3D1-A090DA1FD9DA}"/>
              </a:ext>
            </a:extLst>
          </p:cNvPr>
          <p:cNvSpPr txBox="1"/>
          <p:nvPr/>
        </p:nvSpPr>
        <p:spPr>
          <a:xfrm>
            <a:off x="1050589" y="1859340"/>
            <a:ext cx="5205271" cy="1569660"/>
          </a:xfrm>
          <a:prstGeom prst="rect">
            <a:avLst/>
          </a:prstGeom>
          <a:noFill/>
        </p:spPr>
        <p:txBody>
          <a:bodyPr wrap="none" rtlCol="0">
            <a:spAutoFit/>
          </a:bodyPr>
          <a:lstStyle/>
          <a:p>
            <a:r>
              <a:rPr lang="en-US" sz="4800" b="1" dirty="0">
                <a:effectLst>
                  <a:outerShdw dist="92202" dir="2700000" algn="ctr" rotWithShape="0">
                    <a:schemeClr val="accent2"/>
                  </a:outerShdw>
                </a:effectLst>
                <a:latin typeface="Nunito Black" pitchFamily="2" charset="77"/>
              </a:rPr>
              <a:t>Crowns (PFM &amp;</a:t>
            </a:r>
          </a:p>
          <a:p>
            <a:r>
              <a:rPr lang="en-US" sz="4800" b="1" dirty="0">
                <a:effectLst>
                  <a:outerShdw dist="92202" dir="2700000" algn="ctr" rotWithShape="0">
                    <a:schemeClr val="accent2"/>
                  </a:outerShdw>
                </a:effectLst>
                <a:latin typeface="Nunito Black" pitchFamily="2" charset="77"/>
              </a:rPr>
              <a:t>CFM) Completed</a:t>
            </a:r>
          </a:p>
        </p:txBody>
      </p:sp>
      <p:sp>
        <p:nvSpPr>
          <p:cNvPr id="26" name="TextBox 25">
            <a:extLst>
              <a:ext uri="{FF2B5EF4-FFF2-40B4-BE49-F238E27FC236}">
                <a16:creationId xmlns:a16="http://schemas.microsoft.com/office/drawing/2014/main" id="{BC327E53-37CF-7049-8405-328E4DA75C86}"/>
              </a:ext>
            </a:extLst>
          </p:cNvPr>
          <p:cNvSpPr txBox="1"/>
          <p:nvPr/>
        </p:nvSpPr>
        <p:spPr>
          <a:xfrm>
            <a:off x="1048283" y="3429000"/>
            <a:ext cx="3445174" cy="1569660"/>
          </a:xfrm>
          <a:prstGeom prst="rect">
            <a:avLst/>
          </a:prstGeom>
          <a:noFill/>
        </p:spPr>
        <p:txBody>
          <a:bodyPr wrap="none" rtlCol="0">
            <a:spAutoFit/>
          </a:bodyPr>
          <a:lstStyle/>
          <a:p>
            <a:r>
              <a:rPr lang="en-US" sz="9600" b="1" dirty="0">
                <a:effectLst>
                  <a:outerShdw dist="92202" dir="2700000" algn="ctr" rotWithShape="0">
                    <a:schemeClr val="accent6"/>
                  </a:outerShdw>
                </a:effectLst>
                <a:latin typeface="Nunito" pitchFamily="2" charset="77"/>
              </a:rPr>
              <a:t>1,000</a:t>
            </a:r>
          </a:p>
        </p:txBody>
      </p:sp>
      <p:pic>
        <p:nvPicPr>
          <p:cNvPr id="27" name="Picture 26">
            <a:extLst>
              <a:ext uri="{FF2B5EF4-FFF2-40B4-BE49-F238E27FC236}">
                <a16:creationId xmlns:a16="http://schemas.microsoft.com/office/drawing/2014/main" id="{D0A14FA2-7687-D242-8DD1-368B4E088F9B}"/>
              </a:ext>
            </a:extLst>
          </p:cNvPr>
          <p:cNvPicPr>
            <a:picLocks noChangeAspect="1"/>
          </p:cNvPicPr>
          <p:nvPr/>
        </p:nvPicPr>
        <p:blipFill rotWithShape="1">
          <a:blip r:embed="rId3"/>
          <a:srcRect t="3831" b="29509"/>
          <a:stretch/>
        </p:blipFill>
        <p:spPr>
          <a:xfrm>
            <a:off x="7246094" y="965200"/>
            <a:ext cx="3797943" cy="3797943"/>
          </a:xfrm>
          <a:custGeom>
            <a:avLst/>
            <a:gdLst>
              <a:gd name="connsiteX0" fmla="*/ 1854200 w 3708400"/>
              <a:gd name="connsiteY0" fmla="*/ 0 h 3708400"/>
              <a:gd name="connsiteX1" fmla="*/ 3708400 w 3708400"/>
              <a:gd name="connsiteY1" fmla="*/ 1854200 h 3708400"/>
              <a:gd name="connsiteX2" fmla="*/ 1854200 w 3708400"/>
              <a:gd name="connsiteY2" fmla="*/ 3708400 h 3708400"/>
              <a:gd name="connsiteX3" fmla="*/ 0 w 3708400"/>
              <a:gd name="connsiteY3" fmla="*/ 1854200 h 3708400"/>
              <a:gd name="connsiteX4" fmla="*/ 1854200 w 3708400"/>
              <a:gd name="connsiteY4" fmla="*/ 0 h 370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400" h="3708400">
                <a:moveTo>
                  <a:pt x="1854200" y="0"/>
                </a:moveTo>
                <a:cubicBezTo>
                  <a:pt x="2878246" y="0"/>
                  <a:pt x="3708400" y="830154"/>
                  <a:pt x="3708400" y="1854200"/>
                </a:cubicBezTo>
                <a:cubicBezTo>
                  <a:pt x="3708400" y="2878246"/>
                  <a:pt x="2878246" y="3708400"/>
                  <a:pt x="1854200" y="3708400"/>
                </a:cubicBezTo>
                <a:cubicBezTo>
                  <a:pt x="830154" y="3708400"/>
                  <a:pt x="0" y="2878246"/>
                  <a:pt x="0" y="1854200"/>
                </a:cubicBezTo>
                <a:cubicBezTo>
                  <a:pt x="0" y="830154"/>
                  <a:pt x="830154" y="0"/>
                  <a:pt x="1854200" y="0"/>
                </a:cubicBezTo>
                <a:close/>
              </a:path>
            </a:pathLst>
          </a:custGeom>
        </p:spPr>
      </p:pic>
      <p:sp>
        <p:nvSpPr>
          <p:cNvPr id="28" name="TextBox 27">
            <a:extLst>
              <a:ext uri="{FF2B5EF4-FFF2-40B4-BE49-F238E27FC236}">
                <a16:creationId xmlns:a16="http://schemas.microsoft.com/office/drawing/2014/main" id="{97CA88CA-4D4C-A24B-8605-6A7C3FE66F9C}"/>
              </a:ext>
            </a:extLst>
          </p:cNvPr>
          <p:cNvSpPr txBox="1"/>
          <p:nvPr/>
        </p:nvSpPr>
        <p:spPr>
          <a:xfrm>
            <a:off x="6342935" y="4417765"/>
            <a:ext cx="3678420" cy="892552"/>
          </a:xfrm>
          <a:prstGeom prst="rect">
            <a:avLst/>
          </a:prstGeom>
          <a:solidFill>
            <a:schemeClr val="accent6"/>
          </a:solidFill>
        </p:spPr>
        <p:txBody>
          <a:bodyPr wrap="square" lIns="182880" tIns="137160" rIns="182880" rtlCol="0">
            <a:spAutoFit/>
          </a:bodyPr>
          <a:lstStyle/>
          <a:p>
            <a:r>
              <a:rPr lang="en-US" sz="1400" b="1" dirty="0">
                <a:solidFill>
                  <a:schemeClr val="bg1"/>
                </a:solidFill>
                <a:latin typeface="Nunito" pitchFamily="2" charset="77"/>
              </a:rPr>
              <a:t>TEAM SPOTLIGHT</a:t>
            </a:r>
          </a:p>
          <a:p>
            <a:r>
              <a:rPr lang="en-US" sz="3200" b="1" dirty="0">
                <a:solidFill>
                  <a:schemeClr val="bg1"/>
                </a:solidFill>
                <a:latin typeface="Nunito" pitchFamily="2" charset="77"/>
              </a:rPr>
              <a:t>Dr. Rob</a:t>
            </a:r>
          </a:p>
        </p:txBody>
      </p:sp>
      <p:sp>
        <p:nvSpPr>
          <p:cNvPr id="29" name="TextBox 28">
            <a:extLst>
              <a:ext uri="{FF2B5EF4-FFF2-40B4-BE49-F238E27FC236}">
                <a16:creationId xmlns:a16="http://schemas.microsoft.com/office/drawing/2014/main" id="{84841F5C-2819-B14B-845C-D672E2E209F1}"/>
              </a:ext>
            </a:extLst>
          </p:cNvPr>
          <p:cNvSpPr txBox="1"/>
          <p:nvPr/>
        </p:nvSpPr>
        <p:spPr>
          <a:xfrm>
            <a:off x="6383631" y="5430197"/>
            <a:ext cx="3597028" cy="738664"/>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Evaluation </a:t>
            </a:r>
            <a:r>
              <a:rPr lang="en-US" sz="1400" dirty="0" err="1">
                <a:latin typeface="Roboto" panose="02000000000000000000" pitchFamily="2" charset="0"/>
                <a:ea typeface="Roboto" panose="02000000000000000000" pitchFamily="2" charset="0"/>
              </a:rPr>
              <a:t>extracoronal</a:t>
            </a:r>
            <a:r>
              <a:rPr lang="en-US" sz="1400" dirty="0">
                <a:latin typeface="Roboto" panose="02000000000000000000" pitchFamily="2" charset="0"/>
                <a:ea typeface="Roboto" panose="02000000000000000000" pitchFamily="2" charset="0"/>
              </a:rPr>
              <a:t> sedative filling foramen patient laminate veneer glass ionomer orthodontics.</a:t>
            </a:r>
          </a:p>
        </p:txBody>
      </p:sp>
    </p:spTree>
    <p:extLst>
      <p:ext uri="{BB962C8B-B14F-4D97-AF65-F5344CB8AC3E}">
        <p14:creationId xmlns:p14="http://schemas.microsoft.com/office/powerpoint/2010/main" val="1964722509"/>
      </p:ext>
    </p:extLst>
  </p:cSld>
  <p:clrMapOvr>
    <a:masterClrMapping/>
  </p:clrMapOvr>
</p:sld>
</file>

<file path=ppt/theme/theme1.xml><?xml version="1.0" encoding="utf-8"?>
<a:theme xmlns:a="http://schemas.openxmlformats.org/drawingml/2006/main" name="Office Theme">
  <a:themeElements>
    <a:clrScheme name="celebration Template">
      <a:dk1>
        <a:srgbClr val="000000"/>
      </a:dk1>
      <a:lt1>
        <a:srgbClr val="FCF7EF"/>
      </a:lt1>
      <a:dk2>
        <a:srgbClr val="19001C"/>
      </a:dk2>
      <a:lt2>
        <a:srgbClr val="E7E6E6"/>
      </a:lt2>
      <a:accent1>
        <a:srgbClr val="17DEEE"/>
      </a:accent1>
      <a:accent2>
        <a:srgbClr val="FF7F50"/>
      </a:accent2>
      <a:accent3>
        <a:srgbClr val="FF4161"/>
      </a:accent3>
      <a:accent4>
        <a:srgbClr val="F2E50B"/>
      </a:accent4>
      <a:accent5>
        <a:srgbClr val="00E530"/>
      </a:accent5>
      <a:accent6>
        <a:srgbClr val="B93BE2"/>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8744</TotalTime>
  <Words>1345</Words>
  <Application>Microsoft Macintosh PowerPoint</Application>
  <PresentationFormat>Panorámica</PresentationFormat>
  <Paragraphs>123</Paragraphs>
  <Slides>15</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-apple-system</vt:lpstr>
      <vt:lpstr>Arial</vt:lpstr>
      <vt:lpstr>Calibri</vt:lpstr>
      <vt:lpstr>Nunito</vt:lpstr>
      <vt:lpstr>Nunito Black</vt:lpstr>
      <vt:lpstr>Nunito ExtraBold</vt:lpstr>
      <vt:lpstr>Roboto</vt:lpstr>
      <vt:lpstr>Slack-Lato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Chey Rasmussen</dc:creator>
  <cp:lastModifiedBy>Leslie Salerno</cp:lastModifiedBy>
  <cp:revision>9</cp:revision>
  <dcterms:created xsi:type="dcterms:W3CDTF">2021-11-11T21:34:22Z</dcterms:created>
  <dcterms:modified xsi:type="dcterms:W3CDTF">2023-12-12T17:35:41Z</dcterms:modified>
</cp:coreProperties>
</file>